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sldIdLst>
    <p:sldId id="281" r:id="rId2"/>
    <p:sldId id="270" r:id="rId3"/>
    <p:sldId id="282" r:id="rId4"/>
    <p:sldId id="284" r:id="rId5"/>
    <p:sldId id="285" r:id="rId6"/>
    <p:sldId id="272" r:id="rId7"/>
    <p:sldId id="298" r:id="rId8"/>
    <p:sldId id="301" r:id="rId9"/>
    <p:sldId id="299" r:id="rId10"/>
    <p:sldId id="302" r:id="rId11"/>
    <p:sldId id="305" r:id="rId12"/>
    <p:sldId id="306" r:id="rId13"/>
    <p:sldId id="307" r:id="rId14"/>
    <p:sldId id="308" r:id="rId15"/>
    <p:sldId id="303" r:id="rId16"/>
    <p:sldId id="304" r:id="rId17"/>
    <p:sldId id="309" r:id="rId18"/>
    <p:sldId id="310" r:id="rId19"/>
    <p:sldId id="311" r:id="rId20"/>
    <p:sldId id="330" r:id="rId21"/>
    <p:sldId id="329" r:id="rId22"/>
    <p:sldId id="312" r:id="rId23"/>
    <p:sldId id="313" r:id="rId24"/>
    <p:sldId id="314" r:id="rId25"/>
    <p:sldId id="315" r:id="rId26"/>
    <p:sldId id="316" r:id="rId27"/>
    <p:sldId id="317" r:id="rId28"/>
    <p:sldId id="318" r:id="rId29"/>
    <p:sldId id="319" r:id="rId30"/>
    <p:sldId id="320" r:id="rId31"/>
    <p:sldId id="321" r:id="rId32"/>
    <p:sldId id="325" r:id="rId33"/>
    <p:sldId id="324" r:id="rId34"/>
    <p:sldId id="326" r:id="rId35"/>
    <p:sldId id="327" r:id="rId36"/>
    <p:sldId id="323" r:id="rId37"/>
    <p:sldId id="328" r:id="rId38"/>
    <p:sldId id="331" r:id="rId39"/>
    <p:sldId id="332" r:id="rId40"/>
    <p:sldId id="334"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55" autoAdjust="0"/>
    <p:restoredTop sz="94660"/>
  </p:normalViewPr>
  <p:slideViewPr>
    <p:cSldViewPr snapToGrid="0">
      <p:cViewPr varScale="1">
        <p:scale>
          <a:sx n="111" d="100"/>
          <a:sy n="111" d="100"/>
        </p:scale>
        <p:origin x="44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5B88E1-466B-4F79-B1BE-C4C20A24D685}" type="datetimeFigureOut">
              <a:rPr lang="en-US" smtClean="0"/>
              <a:t>5/4/20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093999-3BF2-4341-8401-2BC042AFFD62}" type="slidenum">
              <a:rPr lang="en-US" smtClean="0"/>
              <a:t>‹#›</a:t>
            </a:fld>
            <a:endParaRPr lang="en-US"/>
          </a:p>
        </p:txBody>
      </p:sp>
    </p:spTree>
    <p:extLst>
      <p:ext uri="{BB962C8B-B14F-4D97-AF65-F5344CB8AC3E}">
        <p14:creationId xmlns:p14="http://schemas.microsoft.com/office/powerpoint/2010/main" val="955491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09600" y="274637"/>
            <a:ext cx="10972800" cy="11432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9" name="Google Shape;19;p3"/>
          <p:cNvSpPr txBox="1">
            <a:spLocks noGrp="1"/>
          </p:cNvSpPr>
          <p:nvPr>
            <p:ph type="body" idx="1"/>
          </p:nvPr>
        </p:nvSpPr>
        <p:spPr>
          <a:xfrm>
            <a:off x="609600" y="1600201"/>
            <a:ext cx="10972800" cy="4526000"/>
          </a:xfrm>
          <a:prstGeom prst="rect">
            <a:avLst/>
          </a:prstGeom>
          <a:noFill/>
          <a:ln>
            <a:noFill/>
          </a:ln>
        </p:spPr>
        <p:txBody>
          <a:bodyPr spcFirstLastPara="1" wrap="square" lIns="68575" tIns="34275" rIns="68575" bIns="34275" anchor="t" anchorCtr="0">
            <a:noAutofit/>
          </a:bodyPr>
          <a:lstStyle>
            <a:lvl1pPr marL="609585" lvl="0" indent="-423323" algn="l">
              <a:lnSpc>
                <a:spcPct val="100000"/>
              </a:lnSpc>
              <a:spcBef>
                <a:spcPts val="400"/>
              </a:spcBef>
              <a:spcAft>
                <a:spcPts val="0"/>
              </a:spcAft>
              <a:buClr>
                <a:schemeClr val="dk1"/>
              </a:buClr>
              <a:buSzPts val="1400"/>
              <a:buChar char="•"/>
              <a:defRPr/>
            </a:lvl1pPr>
            <a:lvl2pPr marL="1219170" lvl="1" indent="-423323" algn="l">
              <a:lnSpc>
                <a:spcPct val="100000"/>
              </a:lnSpc>
              <a:spcBef>
                <a:spcPts val="400"/>
              </a:spcBef>
              <a:spcAft>
                <a:spcPts val="0"/>
              </a:spcAft>
              <a:buClr>
                <a:schemeClr val="dk1"/>
              </a:buClr>
              <a:buSzPts val="1400"/>
              <a:buChar char="–"/>
              <a:defRPr/>
            </a:lvl2pPr>
            <a:lvl3pPr marL="1828754" lvl="2" indent="-423323" algn="l">
              <a:lnSpc>
                <a:spcPct val="100000"/>
              </a:lnSpc>
              <a:spcBef>
                <a:spcPts val="400"/>
              </a:spcBef>
              <a:spcAft>
                <a:spcPts val="0"/>
              </a:spcAft>
              <a:buClr>
                <a:schemeClr val="dk1"/>
              </a:buClr>
              <a:buSzPts val="1400"/>
              <a:buChar char="•"/>
              <a:defRPr/>
            </a:lvl3pPr>
            <a:lvl4pPr marL="2438339" lvl="3" indent="-423323" algn="l">
              <a:lnSpc>
                <a:spcPct val="100000"/>
              </a:lnSpc>
              <a:spcBef>
                <a:spcPts val="400"/>
              </a:spcBef>
              <a:spcAft>
                <a:spcPts val="0"/>
              </a:spcAft>
              <a:buClr>
                <a:schemeClr val="dk1"/>
              </a:buClr>
              <a:buSzPts val="1400"/>
              <a:buChar char="–"/>
              <a:defRPr/>
            </a:lvl4pPr>
            <a:lvl5pPr marL="3047924" lvl="4" indent="-423323" algn="l">
              <a:lnSpc>
                <a:spcPct val="100000"/>
              </a:lnSpc>
              <a:spcBef>
                <a:spcPts val="400"/>
              </a:spcBef>
              <a:spcAft>
                <a:spcPts val="0"/>
              </a:spcAft>
              <a:buClr>
                <a:schemeClr val="dk1"/>
              </a:buClr>
              <a:buSzPts val="1400"/>
              <a:buChar char="»"/>
              <a:defRPr/>
            </a:lvl5pPr>
            <a:lvl6pPr marL="3657509" lvl="5" indent="-423323" algn="l">
              <a:lnSpc>
                <a:spcPct val="100000"/>
              </a:lnSpc>
              <a:spcBef>
                <a:spcPts val="400"/>
              </a:spcBef>
              <a:spcAft>
                <a:spcPts val="0"/>
              </a:spcAft>
              <a:buClr>
                <a:schemeClr val="dk1"/>
              </a:buClr>
              <a:buSzPts val="1400"/>
              <a:buChar char="•"/>
              <a:defRPr/>
            </a:lvl6pPr>
            <a:lvl7pPr marL="4267093" lvl="6" indent="-423323" algn="l">
              <a:lnSpc>
                <a:spcPct val="100000"/>
              </a:lnSpc>
              <a:spcBef>
                <a:spcPts val="400"/>
              </a:spcBef>
              <a:spcAft>
                <a:spcPts val="0"/>
              </a:spcAft>
              <a:buClr>
                <a:schemeClr val="dk1"/>
              </a:buClr>
              <a:buSzPts val="1400"/>
              <a:buChar char="•"/>
              <a:defRPr/>
            </a:lvl7pPr>
            <a:lvl8pPr marL="4876678" lvl="7" indent="-423323" algn="l">
              <a:lnSpc>
                <a:spcPct val="100000"/>
              </a:lnSpc>
              <a:spcBef>
                <a:spcPts val="400"/>
              </a:spcBef>
              <a:spcAft>
                <a:spcPts val="0"/>
              </a:spcAft>
              <a:buClr>
                <a:schemeClr val="dk1"/>
              </a:buClr>
              <a:buSzPts val="1400"/>
              <a:buChar char="•"/>
              <a:defRPr/>
            </a:lvl8pPr>
            <a:lvl9pPr marL="5486263" lvl="8" indent="-423323" algn="l">
              <a:lnSpc>
                <a:spcPct val="100000"/>
              </a:lnSpc>
              <a:spcBef>
                <a:spcPts val="400"/>
              </a:spcBef>
              <a:spcAft>
                <a:spcPts val="0"/>
              </a:spcAft>
              <a:buClr>
                <a:schemeClr val="dk1"/>
              </a:buClr>
              <a:buSzPts val="1400"/>
              <a:buChar char="•"/>
              <a:defRPr/>
            </a:lvl9pPr>
          </a:lstStyle>
          <a:p>
            <a:endParaRPr/>
          </a:p>
        </p:txBody>
      </p:sp>
      <p:sp>
        <p:nvSpPr>
          <p:cNvPr id="20" name="Google Shape;20;p3"/>
          <p:cNvSpPr txBox="1">
            <a:spLocks noGrp="1"/>
          </p:cNvSpPr>
          <p:nvPr>
            <p:ph type="dt" idx="10"/>
          </p:nvPr>
        </p:nvSpPr>
        <p:spPr>
          <a:xfrm>
            <a:off x="609600" y="6356351"/>
            <a:ext cx="2844800" cy="3652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1" name="Google Shape;21;p3"/>
          <p:cNvSpPr txBox="1">
            <a:spLocks noGrp="1"/>
          </p:cNvSpPr>
          <p:nvPr>
            <p:ph type="ftr" idx="11"/>
          </p:nvPr>
        </p:nvSpPr>
        <p:spPr>
          <a:xfrm>
            <a:off x="4165600" y="6356351"/>
            <a:ext cx="3860800" cy="3652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2" name="Google Shape;22;p3"/>
          <p:cNvSpPr txBox="1">
            <a:spLocks noGrp="1"/>
          </p:cNvSpPr>
          <p:nvPr>
            <p:ph type="sldNum" idx="12"/>
          </p:nvPr>
        </p:nvSpPr>
        <p:spPr>
          <a:xfrm>
            <a:off x="8737600" y="6356351"/>
            <a:ext cx="2844800" cy="3652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786054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284999" y="1828840"/>
            <a:ext cx="5851600" cy="27432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6" name="Google Shape;76;p12"/>
          <p:cNvSpPr txBox="1">
            <a:spLocks noGrp="1"/>
          </p:cNvSpPr>
          <p:nvPr>
            <p:ph type="body" idx="1"/>
          </p:nvPr>
        </p:nvSpPr>
        <p:spPr>
          <a:xfrm rot="5400000">
            <a:off x="1696999" y="-812761"/>
            <a:ext cx="5851600" cy="8026400"/>
          </a:xfrm>
          <a:prstGeom prst="rect">
            <a:avLst/>
          </a:prstGeom>
          <a:noFill/>
          <a:ln>
            <a:noFill/>
          </a:ln>
        </p:spPr>
        <p:txBody>
          <a:bodyPr spcFirstLastPara="1" wrap="square" lIns="68575" tIns="34275" rIns="68575" bIns="34275" anchor="t" anchorCtr="0">
            <a:noAutofit/>
          </a:bodyPr>
          <a:lstStyle>
            <a:lvl1pPr marL="609585" lvl="0" indent="-423323" algn="l">
              <a:lnSpc>
                <a:spcPct val="100000"/>
              </a:lnSpc>
              <a:spcBef>
                <a:spcPts val="400"/>
              </a:spcBef>
              <a:spcAft>
                <a:spcPts val="0"/>
              </a:spcAft>
              <a:buClr>
                <a:schemeClr val="dk1"/>
              </a:buClr>
              <a:buSzPts val="1400"/>
              <a:buChar char="•"/>
              <a:defRPr/>
            </a:lvl1pPr>
            <a:lvl2pPr marL="1219170" lvl="1" indent="-423323" algn="l">
              <a:lnSpc>
                <a:spcPct val="100000"/>
              </a:lnSpc>
              <a:spcBef>
                <a:spcPts val="400"/>
              </a:spcBef>
              <a:spcAft>
                <a:spcPts val="0"/>
              </a:spcAft>
              <a:buClr>
                <a:schemeClr val="dk1"/>
              </a:buClr>
              <a:buSzPts val="1400"/>
              <a:buChar char="–"/>
              <a:defRPr/>
            </a:lvl2pPr>
            <a:lvl3pPr marL="1828754" lvl="2" indent="-423323" algn="l">
              <a:lnSpc>
                <a:spcPct val="100000"/>
              </a:lnSpc>
              <a:spcBef>
                <a:spcPts val="400"/>
              </a:spcBef>
              <a:spcAft>
                <a:spcPts val="0"/>
              </a:spcAft>
              <a:buClr>
                <a:schemeClr val="dk1"/>
              </a:buClr>
              <a:buSzPts val="1400"/>
              <a:buChar char="•"/>
              <a:defRPr/>
            </a:lvl3pPr>
            <a:lvl4pPr marL="2438339" lvl="3" indent="-423323" algn="l">
              <a:lnSpc>
                <a:spcPct val="100000"/>
              </a:lnSpc>
              <a:spcBef>
                <a:spcPts val="400"/>
              </a:spcBef>
              <a:spcAft>
                <a:spcPts val="0"/>
              </a:spcAft>
              <a:buClr>
                <a:schemeClr val="dk1"/>
              </a:buClr>
              <a:buSzPts val="1400"/>
              <a:buChar char="–"/>
              <a:defRPr/>
            </a:lvl4pPr>
            <a:lvl5pPr marL="3047924" lvl="4" indent="-423323" algn="l">
              <a:lnSpc>
                <a:spcPct val="100000"/>
              </a:lnSpc>
              <a:spcBef>
                <a:spcPts val="400"/>
              </a:spcBef>
              <a:spcAft>
                <a:spcPts val="0"/>
              </a:spcAft>
              <a:buClr>
                <a:schemeClr val="dk1"/>
              </a:buClr>
              <a:buSzPts val="1400"/>
              <a:buChar char="»"/>
              <a:defRPr/>
            </a:lvl5pPr>
            <a:lvl6pPr marL="3657509" lvl="5" indent="-423323" algn="l">
              <a:lnSpc>
                <a:spcPct val="100000"/>
              </a:lnSpc>
              <a:spcBef>
                <a:spcPts val="400"/>
              </a:spcBef>
              <a:spcAft>
                <a:spcPts val="0"/>
              </a:spcAft>
              <a:buClr>
                <a:schemeClr val="dk1"/>
              </a:buClr>
              <a:buSzPts val="1400"/>
              <a:buChar char="•"/>
              <a:defRPr/>
            </a:lvl6pPr>
            <a:lvl7pPr marL="4267093" lvl="6" indent="-423323" algn="l">
              <a:lnSpc>
                <a:spcPct val="100000"/>
              </a:lnSpc>
              <a:spcBef>
                <a:spcPts val="400"/>
              </a:spcBef>
              <a:spcAft>
                <a:spcPts val="0"/>
              </a:spcAft>
              <a:buClr>
                <a:schemeClr val="dk1"/>
              </a:buClr>
              <a:buSzPts val="1400"/>
              <a:buChar char="•"/>
              <a:defRPr/>
            </a:lvl7pPr>
            <a:lvl8pPr marL="4876678" lvl="7" indent="-423323" algn="l">
              <a:lnSpc>
                <a:spcPct val="100000"/>
              </a:lnSpc>
              <a:spcBef>
                <a:spcPts val="400"/>
              </a:spcBef>
              <a:spcAft>
                <a:spcPts val="0"/>
              </a:spcAft>
              <a:buClr>
                <a:schemeClr val="dk1"/>
              </a:buClr>
              <a:buSzPts val="1400"/>
              <a:buChar char="•"/>
              <a:defRPr/>
            </a:lvl8pPr>
            <a:lvl9pPr marL="5486263" lvl="8" indent="-423323" algn="l">
              <a:lnSpc>
                <a:spcPct val="100000"/>
              </a:lnSpc>
              <a:spcBef>
                <a:spcPts val="400"/>
              </a:spcBef>
              <a:spcAft>
                <a:spcPts val="0"/>
              </a:spcAft>
              <a:buClr>
                <a:schemeClr val="dk1"/>
              </a:buClr>
              <a:buSzPts val="1400"/>
              <a:buChar char="•"/>
              <a:defRPr/>
            </a:lvl9pPr>
          </a:lstStyle>
          <a:p>
            <a:endParaRPr/>
          </a:p>
        </p:txBody>
      </p:sp>
      <p:sp>
        <p:nvSpPr>
          <p:cNvPr id="77" name="Google Shape;77;p12"/>
          <p:cNvSpPr txBox="1">
            <a:spLocks noGrp="1"/>
          </p:cNvSpPr>
          <p:nvPr>
            <p:ph type="dt" idx="10"/>
          </p:nvPr>
        </p:nvSpPr>
        <p:spPr>
          <a:xfrm>
            <a:off x="609600" y="6356351"/>
            <a:ext cx="2844800" cy="3652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8" name="Google Shape;78;p12"/>
          <p:cNvSpPr txBox="1">
            <a:spLocks noGrp="1"/>
          </p:cNvSpPr>
          <p:nvPr>
            <p:ph type="ftr" idx="11"/>
          </p:nvPr>
        </p:nvSpPr>
        <p:spPr>
          <a:xfrm>
            <a:off x="4165600" y="6356351"/>
            <a:ext cx="3860800" cy="3652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9" name="Google Shape;79;p12"/>
          <p:cNvSpPr txBox="1">
            <a:spLocks noGrp="1"/>
          </p:cNvSpPr>
          <p:nvPr>
            <p:ph type="sldNum" idx="12"/>
          </p:nvPr>
        </p:nvSpPr>
        <p:spPr>
          <a:xfrm>
            <a:off x="8737600" y="6356351"/>
            <a:ext cx="2844800" cy="3652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376933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2F97CC2-8609-4850-AB7C-3CC20430CDE7}" type="datetimeFigureOut">
              <a:rPr lang="en-US" smtClean="0"/>
              <a:t>5/4/20</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83DCEFDC-4EC9-4FFA-8DEF-AB6BE7C092C8}" type="slidenum">
              <a:rPr lang="en-US" smtClean="0"/>
              <a:t>‹#›</a:t>
            </a:fld>
            <a:endParaRPr lang="en-US"/>
          </a:p>
        </p:txBody>
      </p:sp>
    </p:spTree>
    <p:extLst>
      <p:ext uri="{BB962C8B-B14F-4D97-AF65-F5344CB8AC3E}">
        <p14:creationId xmlns:p14="http://schemas.microsoft.com/office/powerpoint/2010/main" val="3732356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609600" y="274637"/>
            <a:ext cx="10972800" cy="11432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 name="Google Shape;25;p4"/>
          <p:cNvSpPr txBox="1">
            <a:spLocks noGrp="1"/>
          </p:cNvSpPr>
          <p:nvPr>
            <p:ph type="dt" idx="10"/>
          </p:nvPr>
        </p:nvSpPr>
        <p:spPr>
          <a:xfrm>
            <a:off x="609600" y="6356351"/>
            <a:ext cx="2844800" cy="3652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6" name="Google Shape;26;p4"/>
          <p:cNvSpPr txBox="1">
            <a:spLocks noGrp="1"/>
          </p:cNvSpPr>
          <p:nvPr>
            <p:ph type="ftr" idx="11"/>
          </p:nvPr>
        </p:nvSpPr>
        <p:spPr>
          <a:xfrm>
            <a:off x="4165600" y="6356351"/>
            <a:ext cx="3860800" cy="3652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7" name="Google Shape;27;p4"/>
          <p:cNvSpPr txBox="1">
            <a:spLocks noGrp="1"/>
          </p:cNvSpPr>
          <p:nvPr>
            <p:ph type="sldNum" idx="12"/>
          </p:nvPr>
        </p:nvSpPr>
        <p:spPr>
          <a:xfrm>
            <a:off x="8737600" y="6356351"/>
            <a:ext cx="2844800" cy="3652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00096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8"/>
        <p:cNvGrpSpPr/>
        <p:nvPr/>
      </p:nvGrpSpPr>
      <p:grpSpPr>
        <a:xfrm>
          <a:off x="0" y="0"/>
          <a:ext cx="0" cy="0"/>
          <a:chOff x="0" y="0"/>
          <a:chExt cx="0" cy="0"/>
        </a:xfrm>
      </p:grpSpPr>
      <p:sp>
        <p:nvSpPr>
          <p:cNvPr id="29" name="Google Shape;29;p5"/>
          <p:cNvSpPr txBox="1">
            <a:spLocks noGrp="1"/>
          </p:cNvSpPr>
          <p:nvPr>
            <p:ph type="title"/>
          </p:nvPr>
        </p:nvSpPr>
        <p:spPr>
          <a:xfrm>
            <a:off x="963084" y="4406901"/>
            <a:ext cx="10363200" cy="1362000"/>
          </a:xfrm>
          <a:prstGeom prst="rect">
            <a:avLst/>
          </a:prstGeom>
          <a:noFill/>
          <a:ln>
            <a:noFill/>
          </a:ln>
        </p:spPr>
        <p:txBody>
          <a:bodyPr spcFirstLastPara="1" wrap="square" lIns="68575" tIns="34275" rIns="68575" bIns="34275" anchor="t" anchorCtr="0">
            <a:noAutofit/>
          </a:bodyPr>
          <a:lstStyle>
            <a:lvl1pPr lvl="0" algn="l">
              <a:lnSpc>
                <a:spcPct val="100000"/>
              </a:lnSpc>
              <a:spcBef>
                <a:spcPts val="0"/>
              </a:spcBef>
              <a:spcAft>
                <a:spcPts val="0"/>
              </a:spcAft>
              <a:buClr>
                <a:schemeClr val="dk1"/>
              </a:buClr>
              <a:buSzPts val="3000"/>
              <a:buFont typeface="Helvetica Neue"/>
              <a:buNone/>
              <a:defRPr sz="4000" b="1"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0" name="Google Shape;30;p5"/>
          <p:cNvSpPr txBox="1">
            <a:spLocks noGrp="1"/>
          </p:cNvSpPr>
          <p:nvPr>
            <p:ph type="body" idx="1"/>
          </p:nvPr>
        </p:nvSpPr>
        <p:spPr>
          <a:xfrm>
            <a:off x="963084" y="2906713"/>
            <a:ext cx="10363200" cy="1500000"/>
          </a:xfrm>
          <a:prstGeom prst="rect">
            <a:avLst/>
          </a:prstGeom>
          <a:noFill/>
          <a:ln>
            <a:noFill/>
          </a:ln>
        </p:spPr>
        <p:txBody>
          <a:bodyPr spcFirstLastPara="1" wrap="square" lIns="68575" tIns="34275" rIns="68575" bIns="34275" anchor="b" anchorCtr="0">
            <a:noAutofit/>
          </a:bodyPr>
          <a:lstStyle>
            <a:lvl1pPr marL="609585" lvl="0" indent="-304792" algn="l">
              <a:lnSpc>
                <a:spcPct val="100000"/>
              </a:lnSpc>
              <a:spcBef>
                <a:spcPts val="400"/>
              </a:spcBef>
              <a:spcAft>
                <a:spcPts val="0"/>
              </a:spcAft>
              <a:buClr>
                <a:srgbClr val="888888"/>
              </a:buClr>
              <a:buSzPts val="1500"/>
              <a:buNone/>
              <a:defRPr sz="2000">
                <a:solidFill>
                  <a:srgbClr val="888888"/>
                </a:solidFill>
              </a:defRPr>
            </a:lvl1pPr>
            <a:lvl2pPr marL="1219170" lvl="1" indent="-304792" algn="l">
              <a:lnSpc>
                <a:spcPct val="100000"/>
              </a:lnSpc>
              <a:spcBef>
                <a:spcPts val="400"/>
              </a:spcBef>
              <a:spcAft>
                <a:spcPts val="0"/>
              </a:spcAft>
              <a:buClr>
                <a:srgbClr val="888888"/>
              </a:buClr>
              <a:buSzPts val="1400"/>
              <a:buNone/>
              <a:defRPr sz="1867">
                <a:solidFill>
                  <a:srgbClr val="888888"/>
                </a:solidFill>
              </a:defRPr>
            </a:lvl2pPr>
            <a:lvl3pPr marL="1828754" lvl="2" indent="-304792" algn="l">
              <a:lnSpc>
                <a:spcPct val="100000"/>
              </a:lnSpc>
              <a:spcBef>
                <a:spcPts val="267"/>
              </a:spcBef>
              <a:spcAft>
                <a:spcPts val="0"/>
              </a:spcAft>
              <a:buClr>
                <a:srgbClr val="888888"/>
              </a:buClr>
              <a:buSzPts val="1200"/>
              <a:buNone/>
              <a:defRPr sz="1600">
                <a:solidFill>
                  <a:srgbClr val="888888"/>
                </a:solidFill>
              </a:defRPr>
            </a:lvl3pPr>
            <a:lvl4pPr marL="2438339" lvl="3" indent="-304792" algn="l">
              <a:lnSpc>
                <a:spcPct val="100000"/>
              </a:lnSpc>
              <a:spcBef>
                <a:spcPts val="267"/>
              </a:spcBef>
              <a:spcAft>
                <a:spcPts val="0"/>
              </a:spcAft>
              <a:buClr>
                <a:srgbClr val="888888"/>
              </a:buClr>
              <a:buSzPts val="1100"/>
              <a:buNone/>
              <a:defRPr sz="1467">
                <a:solidFill>
                  <a:srgbClr val="888888"/>
                </a:solidFill>
              </a:defRPr>
            </a:lvl4pPr>
            <a:lvl5pPr marL="3047924" lvl="4" indent="-304792" algn="l">
              <a:lnSpc>
                <a:spcPct val="100000"/>
              </a:lnSpc>
              <a:spcBef>
                <a:spcPts val="267"/>
              </a:spcBef>
              <a:spcAft>
                <a:spcPts val="0"/>
              </a:spcAft>
              <a:buClr>
                <a:srgbClr val="888888"/>
              </a:buClr>
              <a:buSzPts val="1100"/>
              <a:buNone/>
              <a:defRPr sz="1467">
                <a:solidFill>
                  <a:srgbClr val="888888"/>
                </a:solidFill>
              </a:defRPr>
            </a:lvl5pPr>
            <a:lvl6pPr marL="3657509" lvl="5" indent="-304792" algn="l">
              <a:lnSpc>
                <a:spcPct val="100000"/>
              </a:lnSpc>
              <a:spcBef>
                <a:spcPts val="267"/>
              </a:spcBef>
              <a:spcAft>
                <a:spcPts val="0"/>
              </a:spcAft>
              <a:buClr>
                <a:srgbClr val="888888"/>
              </a:buClr>
              <a:buSzPts val="1100"/>
              <a:buNone/>
              <a:defRPr sz="1467">
                <a:solidFill>
                  <a:srgbClr val="888888"/>
                </a:solidFill>
              </a:defRPr>
            </a:lvl6pPr>
            <a:lvl7pPr marL="4267093" lvl="6" indent="-304792" algn="l">
              <a:lnSpc>
                <a:spcPct val="100000"/>
              </a:lnSpc>
              <a:spcBef>
                <a:spcPts val="267"/>
              </a:spcBef>
              <a:spcAft>
                <a:spcPts val="0"/>
              </a:spcAft>
              <a:buClr>
                <a:srgbClr val="888888"/>
              </a:buClr>
              <a:buSzPts val="1100"/>
              <a:buNone/>
              <a:defRPr sz="1467">
                <a:solidFill>
                  <a:srgbClr val="888888"/>
                </a:solidFill>
              </a:defRPr>
            </a:lvl7pPr>
            <a:lvl8pPr marL="4876678" lvl="7" indent="-304792" algn="l">
              <a:lnSpc>
                <a:spcPct val="100000"/>
              </a:lnSpc>
              <a:spcBef>
                <a:spcPts val="267"/>
              </a:spcBef>
              <a:spcAft>
                <a:spcPts val="0"/>
              </a:spcAft>
              <a:buClr>
                <a:srgbClr val="888888"/>
              </a:buClr>
              <a:buSzPts val="1100"/>
              <a:buNone/>
              <a:defRPr sz="1467">
                <a:solidFill>
                  <a:srgbClr val="888888"/>
                </a:solidFill>
              </a:defRPr>
            </a:lvl8pPr>
            <a:lvl9pPr marL="5486263" lvl="8" indent="-304792" algn="l">
              <a:lnSpc>
                <a:spcPct val="100000"/>
              </a:lnSpc>
              <a:spcBef>
                <a:spcPts val="267"/>
              </a:spcBef>
              <a:spcAft>
                <a:spcPts val="0"/>
              </a:spcAft>
              <a:buClr>
                <a:srgbClr val="888888"/>
              </a:buClr>
              <a:buSzPts val="1100"/>
              <a:buNone/>
              <a:defRPr sz="1467">
                <a:solidFill>
                  <a:srgbClr val="888888"/>
                </a:solidFill>
              </a:defRPr>
            </a:lvl9pPr>
          </a:lstStyle>
          <a:p>
            <a:endParaRPr/>
          </a:p>
        </p:txBody>
      </p:sp>
      <p:sp>
        <p:nvSpPr>
          <p:cNvPr id="31" name="Google Shape;31;p5"/>
          <p:cNvSpPr txBox="1">
            <a:spLocks noGrp="1"/>
          </p:cNvSpPr>
          <p:nvPr>
            <p:ph type="dt" idx="10"/>
          </p:nvPr>
        </p:nvSpPr>
        <p:spPr>
          <a:xfrm>
            <a:off x="609600" y="6356351"/>
            <a:ext cx="2844800" cy="3652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2" name="Google Shape;32;p5"/>
          <p:cNvSpPr txBox="1">
            <a:spLocks noGrp="1"/>
          </p:cNvSpPr>
          <p:nvPr>
            <p:ph type="ftr" idx="11"/>
          </p:nvPr>
        </p:nvSpPr>
        <p:spPr>
          <a:xfrm>
            <a:off x="4165600" y="6356351"/>
            <a:ext cx="3860800" cy="3652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3" name="Google Shape;33;p5"/>
          <p:cNvSpPr txBox="1">
            <a:spLocks noGrp="1"/>
          </p:cNvSpPr>
          <p:nvPr>
            <p:ph type="sldNum" idx="12"/>
          </p:nvPr>
        </p:nvSpPr>
        <p:spPr>
          <a:xfrm>
            <a:off x="8737600" y="6356351"/>
            <a:ext cx="2844800" cy="3652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016862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609600" y="274637"/>
            <a:ext cx="10972800" cy="11432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6" name="Google Shape;36;p6"/>
          <p:cNvSpPr txBox="1">
            <a:spLocks noGrp="1"/>
          </p:cNvSpPr>
          <p:nvPr>
            <p:ph type="body" idx="1"/>
          </p:nvPr>
        </p:nvSpPr>
        <p:spPr>
          <a:xfrm>
            <a:off x="609600" y="1600201"/>
            <a:ext cx="5384800" cy="4526000"/>
          </a:xfrm>
          <a:prstGeom prst="rect">
            <a:avLst/>
          </a:prstGeom>
          <a:noFill/>
          <a:ln>
            <a:noFill/>
          </a:ln>
        </p:spPr>
        <p:txBody>
          <a:bodyPr spcFirstLastPara="1" wrap="square" lIns="68575" tIns="34275" rIns="68575" bIns="34275" anchor="t" anchorCtr="0">
            <a:noAutofit/>
          </a:bodyPr>
          <a:lstStyle>
            <a:lvl1pPr marL="609585" lvl="0" indent="-482588" algn="l">
              <a:lnSpc>
                <a:spcPct val="100000"/>
              </a:lnSpc>
              <a:spcBef>
                <a:spcPts val="533"/>
              </a:spcBef>
              <a:spcAft>
                <a:spcPts val="0"/>
              </a:spcAft>
              <a:buClr>
                <a:schemeClr val="dk1"/>
              </a:buClr>
              <a:buSzPts val="2100"/>
              <a:buChar char="•"/>
              <a:defRPr sz="2800"/>
            </a:lvl1pPr>
            <a:lvl2pPr marL="1219170" lvl="1" indent="-457189" algn="l">
              <a:lnSpc>
                <a:spcPct val="100000"/>
              </a:lnSpc>
              <a:spcBef>
                <a:spcPts val="533"/>
              </a:spcBef>
              <a:spcAft>
                <a:spcPts val="0"/>
              </a:spcAft>
              <a:buClr>
                <a:schemeClr val="dk1"/>
              </a:buClr>
              <a:buSzPts val="1800"/>
              <a:buChar char="–"/>
              <a:defRPr sz="2400"/>
            </a:lvl2pPr>
            <a:lvl3pPr marL="1828754" lvl="2" indent="-431789" algn="l">
              <a:lnSpc>
                <a:spcPct val="100000"/>
              </a:lnSpc>
              <a:spcBef>
                <a:spcPts val="400"/>
              </a:spcBef>
              <a:spcAft>
                <a:spcPts val="0"/>
              </a:spcAft>
              <a:buClr>
                <a:schemeClr val="dk1"/>
              </a:buClr>
              <a:buSzPts val="1500"/>
              <a:buChar char="•"/>
              <a:defRPr sz="2000"/>
            </a:lvl3pPr>
            <a:lvl4pPr marL="2438339" lvl="3" indent="-423323" algn="l">
              <a:lnSpc>
                <a:spcPct val="100000"/>
              </a:lnSpc>
              <a:spcBef>
                <a:spcPts val="400"/>
              </a:spcBef>
              <a:spcAft>
                <a:spcPts val="0"/>
              </a:spcAft>
              <a:buClr>
                <a:schemeClr val="dk1"/>
              </a:buClr>
              <a:buSzPts val="1400"/>
              <a:buChar char="–"/>
              <a:defRPr sz="1867"/>
            </a:lvl4pPr>
            <a:lvl5pPr marL="3047924" lvl="4" indent="-423323" algn="l">
              <a:lnSpc>
                <a:spcPct val="100000"/>
              </a:lnSpc>
              <a:spcBef>
                <a:spcPts val="400"/>
              </a:spcBef>
              <a:spcAft>
                <a:spcPts val="0"/>
              </a:spcAft>
              <a:buClr>
                <a:schemeClr val="dk1"/>
              </a:buClr>
              <a:buSzPts val="1400"/>
              <a:buChar char="»"/>
              <a:defRPr sz="1867"/>
            </a:lvl5pPr>
            <a:lvl6pPr marL="3657509" lvl="5" indent="-423323" algn="l">
              <a:lnSpc>
                <a:spcPct val="100000"/>
              </a:lnSpc>
              <a:spcBef>
                <a:spcPts val="400"/>
              </a:spcBef>
              <a:spcAft>
                <a:spcPts val="0"/>
              </a:spcAft>
              <a:buClr>
                <a:schemeClr val="dk1"/>
              </a:buClr>
              <a:buSzPts val="1400"/>
              <a:buChar char="•"/>
              <a:defRPr sz="1867"/>
            </a:lvl6pPr>
            <a:lvl7pPr marL="4267093" lvl="6" indent="-423323" algn="l">
              <a:lnSpc>
                <a:spcPct val="100000"/>
              </a:lnSpc>
              <a:spcBef>
                <a:spcPts val="400"/>
              </a:spcBef>
              <a:spcAft>
                <a:spcPts val="0"/>
              </a:spcAft>
              <a:buClr>
                <a:schemeClr val="dk1"/>
              </a:buClr>
              <a:buSzPts val="1400"/>
              <a:buChar char="•"/>
              <a:defRPr sz="1867"/>
            </a:lvl7pPr>
            <a:lvl8pPr marL="4876678" lvl="7" indent="-423323" algn="l">
              <a:lnSpc>
                <a:spcPct val="100000"/>
              </a:lnSpc>
              <a:spcBef>
                <a:spcPts val="400"/>
              </a:spcBef>
              <a:spcAft>
                <a:spcPts val="0"/>
              </a:spcAft>
              <a:buClr>
                <a:schemeClr val="dk1"/>
              </a:buClr>
              <a:buSzPts val="1400"/>
              <a:buChar char="•"/>
              <a:defRPr sz="1867"/>
            </a:lvl8pPr>
            <a:lvl9pPr marL="5486263" lvl="8" indent="-423323" algn="l">
              <a:lnSpc>
                <a:spcPct val="100000"/>
              </a:lnSpc>
              <a:spcBef>
                <a:spcPts val="400"/>
              </a:spcBef>
              <a:spcAft>
                <a:spcPts val="0"/>
              </a:spcAft>
              <a:buClr>
                <a:schemeClr val="dk1"/>
              </a:buClr>
              <a:buSzPts val="1400"/>
              <a:buChar char="•"/>
              <a:defRPr sz="1867"/>
            </a:lvl9pPr>
          </a:lstStyle>
          <a:p>
            <a:endParaRPr/>
          </a:p>
        </p:txBody>
      </p:sp>
      <p:sp>
        <p:nvSpPr>
          <p:cNvPr id="37" name="Google Shape;37;p6"/>
          <p:cNvSpPr txBox="1">
            <a:spLocks noGrp="1"/>
          </p:cNvSpPr>
          <p:nvPr>
            <p:ph type="body" idx="2"/>
          </p:nvPr>
        </p:nvSpPr>
        <p:spPr>
          <a:xfrm>
            <a:off x="6197600" y="1600201"/>
            <a:ext cx="5384800" cy="4526000"/>
          </a:xfrm>
          <a:prstGeom prst="rect">
            <a:avLst/>
          </a:prstGeom>
          <a:noFill/>
          <a:ln>
            <a:noFill/>
          </a:ln>
        </p:spPr>
        <p:txBody>
          <a:bodyPr spcFirstLastPara="1" wrap="square" lIns="68575" tIns="34275" rIns="68575" bIns="34275" anchor="t" anchorCtr="0">
            <a:noAutofit/>
          </a:bodyPr>
          <a:lstStyle>
            <a:lvl1pPr marL="609585" lvl="0" indent="-482588" algn="l">
              <a:lnSpc>
                <a:spcPct val="100000"/>
              </a:lnSpc>
              <a:spcBef>
                <a:spcPts val="533"/>
              </a:spcBef>
              <a:spcAft>
                <a:spcPts val="0"/>
              </a:spcAft>
              <a:buClr>
                <a:schemeClr val="dk1"/>
              </a:buClr>
              <a:buSzPts val="2100"/>
              <a:buChar char="•"/>
              <a:defRPr sz="2800"/>
            </a:lvl1pPr>
            <a:lvl2pPr marL="1219170" lvl="1" indent="-457189" algn="l">
              <a:lnSpc>
                <a:spcPct val="100000"/>
              </a:lnSpc>
              <a:spcBef>
                <a:spcPts val="533"/>
              </a:spcBef>
              <a:spcAft>
                <a:spcPts val="0"/>
              </a:spcAft>
              <a:buClr>
                <a:schemeClr val="dk1"/>
              </a:buClr>
              <a:buSzPts val="1800"/>
              <a:buChar char="–"/>
              <a:defRPr sz="2400"/>
            </a:lvl2pPr>
            <a:lvl3pPr marL="1828754" lvl="2" indent="-431789" algn="l">
              <a:lnSpc>
                <a:spcPct val="100000"/>
              </a:lnSpc>
              <a:spcBef>
                <a:spcPts val="400"/>
              </a:spcBef>
              <a:spcAft>
                <a:spcPts val="0"/>
              </a:spcAft>
              <a:buClr>
                <a:schemeClr val="dk1"/>
              </a:buClr>
              <a:buSzPts val="1500"/>
              <a:buChar char="•"/>
              <a:defRPr sz="2000"/>
            </a:lvl3pPr>
            <a:lvl4pPr marL="2438339" lvl="3" indent="-423323" algn="l">
              <a:lnSpc>
                <a:spcPct val="100000"/>
              </a:lnSpc>
              <a:spcBef>
                <a:spcPts val="400"/>
              </a:spcBef>
              <a:spcAft>
                <a:spcPts val="0"/>
              </a:spcAft>
              <a:buClr>
                <a:schemeClr val="dk1"/>
              </a:buClr>
              <a:buSzPts val="1400"/>
              <a:buChar char="–"/>
              <a:defRPr sz="1867"/>
            </a:lvl4pPr>
            <a:lvl5pPr marL="3047924" lvl="4" indent="-423323" algn="l">
              <a:lnSpc>
                <a:spcPct val="100000"/>
              </a:lnSpc>
              <a:spcBef>
                <a:spcPts val="400"/>
              </a:spcBef>
              <a:spcAft>
                <a:spcPts val="0"/>
              </a:spcAft>
              <a:buClr>
                <a:schemeClr val="dk1"/>
              </a:buClr>
              <a:buSzPts val="1400"/>
              <a:buChar char="»"/>
              <a:defRPr sz="1867"/>
            </a:lvl5pPr>
            <a:lvl6pPr marL="3657509" lvl="5" indent="-423323" algn="l">
              <a:lnSpc>
                <a:spcPct val="100000"/>
              </a:lnSpc>
              <a:spcBef>
                <a:spcPts val="400"/>
              </a:spcBef>
              <a:spcAft>
                <a:spcPts val="0"/>
              </a:spcAft>
              <a:buClr>
                <a:schemeClr val="dk1"/>
              </a:buClr>
              <a:buSzPts val="1400"/>
              <a:buChar char="•"/>
              <a:defRPr sz="1867"/>
            </a:lvl6pPr>
            <a:lvl7pPr marL="4267093" lvl="6" indent="-423323" algn="l">
              <a:lnSpc>
                <a:spcPct val="100000"/>
              </a:lnSpc>
              <a:spcBef>
                <a:spcPts val="400"/>
              </a:spcBef>
              <a:spcAft>
                <a:spcPts val="0"/>
              </a:spcAft>
              <a:buClr>
                <a:schemeClr val="dk1"/>
              </a:buClr>
              <a:buSzPts val="1400"/>
              <a:buChar char="•"/>
              <a:defRPr sz="1867"/>
            </a:lvl7pPr>
            <a:lvl8pPr marL="4876678" lvl="7" indent="-423323" algn="l">
              <a:lnSpc>
                <a:spcPct val="100000"/>
              </a:lnSpc>
              <a:spcBef>
                <a:spcPts val="400"/>
              </a:spcBef>
              <a:spcAft>
                <a:spcPts val="0"/>
              </a:spcAft>
              <a:buClr>
                <a:schemeClr val="dk1"/>
              </a:buClr>
              <a:buSzPts val="1400"/>
              <a:buChar char="•"/>
              <a:defRPr sz="1867"/>
            </a:lvl8pPr>
            <a:lvl9pPr marL="5486263" lvl="8" indent="-423323" algn="l">
              <a:lnSpc>
                <a:spcPct val="100000"/>
              </a:lnSpc>
              <a:spcBef>
                <a:spcPts val="400"/>
              </a:spcBef>
              <a:spcAft>
                <a:spcPts val="0"/>
              </a:spcAft>
              <a:buClr>
                <a:schemeClr val="dk1"/>
              </a:buClr>
              <a:buSzPts val="1400"/>
              <a:buChar char="•"/>
              <a:defRPr sz="1867"/>
            </a:lvl9pPr>
          </a:lstStyle>
          <a:p>
            <a:endParaRPr/>
          </a:p>
        </p:txBody>
      </p:sp>
      <p:sp>
        <p:nvSpPr>
          <p:cNvPr id="38" name="Google Shape;38;p6"/>
          <p:cNvSpPr txBox="1">
            <a:spLocks noGrp="1"/>
          </p:cNvSpPr>
          <p:nvPr>
            <p:ph type="dt" idx="10"/>
          </p:nvPr>
        </p:nvSpPr>
        <p:spPr>
          <a:xfrm>
            <a:off x="609600" y="6356351"/>
            <a:ext cx="2844800" cy="3652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9" name="Google Shape;39;p6"/>
          <p:cNvSpPr txBox="1">
            <a:spLocks noGrp="1"/>
          </p:cNvSpPr>
          <p:nvPr>
            <p:ph type="ftr" idx="11"/>
          </p:nvPr>
        </p:nvSpPr>
        <p:spPr>
          <a:xfrm>
            <a:off x="4165600" y="6356351"/>
            <a:ext cx="3860800" cy="3652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0" name="Google Shape;40;p6"/>
          <p:cNvSpPr txBox="1">
            <a:spLocks noGrp="1"/>
          </p:cNvSpPr>
          <p:nvPr>
            <p:ph type="sldNum" idx="12"/>
          </p:nvPr>
        </p:nvSpPr>
        <p:spPr>
          <a:xfrm>
            <a:off x="8737600" y="6356351"/>
            <a:ext cx="2844800" cy="3652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893919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609600" y="274637"/>
            <a:ext cx="10972800" cy="11432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chemeClr val="dk1"/>
              </a:buClr>
              <a:buSzPts val="3300"/>
              <a:buFont typeface="Helvetica Neue"/>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3" name="Google Shape;43;p7"/>
          <p:cNvSpPr txBox="1">
            <a:spLocks noGrp="1"/>
          </p:cNvSpPr>
          <p:nvPr>
            <p:ph type="body" idx="1"/>
          </p:nvPr>
        </p:nvSpPr>
        <p:spPr>
          <a:xfrm>
            <a:off x="609600" y="1535113"/>
            <a:ext cx="5386800" cy="639600"/>
          </a:xfrm>
          <a:prstGeom prst="rect">
            <a:avLst/>
          </a:prstGeom>
          <a:noFill/>
          <a:ln>
            <a:noFill/>
          </a:ln>
        </p:spPr>
        <p:txBody>
          <a:bodyPr spcFirstLastPara="1" wrap="square" lIns="68575" tIns="34275" rIns="68575" bIns="34275" anchor="b" anchorCtr="0">
            <a:noAutofit/>
          </a:bodyPr>
          <a:lstStyle>
            <a:lvl1pPr marL="609585" lvl="0" indent="-304792" algn="l">
              <a:lnSpc>
                <a:spcPct val="100000"/>
              </a:lnSpc>
              <a:spcBef>
                <a:spcPts val="533"/>
              </a:spcBef>
              <a:spcAft>
                <a:spcPts val="0"/>
              </a:spcAft>
              <a:buClr>
                <a:schemeClr val="dk1"/>
              </a:buClr>
              <a:buSzPts val="1800"/>
              <a:buNone/>
              <a:defRPr sz="2400" b="1"/>
            </a:lvl1pPr>
            <a:lvl2pPr marL="1219170" lvl="1" indent="-304792" algn="l">
              <a:lnSpc>
                <a:spcPct val="100000"/>
              </a:lnSpc>
              <a:spcBef>
                <a:spcPts val="400"/>
              </a:spcBef>
              <a:spcAft>
                <a:spcPts val="0"/>
              </a:spcAft>
              <a:buClr>
                <a:schemeClr val="dk1"/>
              </a:buClr>
              <a:buSzPts val="1500"/>
              <a:buNone/>
              <a:defRPr sz="2000" b="1"/>
            </a:lvl2pPr>
            <a:lvl3pPr marL="1828754" lvl="2" indent="-304792" algn="l">
              <a:lnSpc>
                <a:spcPct val="100000"/>
              </a:lnSpc>
              <a:spcBef>
                <a:spcPts val="400"/>
              </a:spcBef>
              <a:spcAft>
                <a:spcPts val="0"/>
              </a:spcAft>
              <a:buClr>
                <a:schemeClr val="dk1"/>
              </a:buClr>
              <a:buSzPts val="1400"/>
              <a:buNone/>
              <a:defRPr sz="1867" b="1"/>
            </a:lvl3pPr>
            <a:lvl4pPr marL="2438339" lvl="3" indent="-304792" algn="l">
              <a:lnSpc>
                <a:spcPct val="100000"/>
              </a:lnSpc>
              <a:spcBef>
                <a:spcPts val="267"/>
              </a:spcBef>
              <a:spcAft>
                <a:spcPts val="0"/>
              </a:spcAft>
              <a:buClr>
                <a:schemeClr val="dk1"/>
              </a:buClr>
              <a:buSzPts val="1200"/>
              <a:buNone/>
              <a:defRPr sz="1600" b="1"/>
            </a:lvl4pPr>
            <a:lvl5pPr marL="3047924" lvl="4" indent="-304792" algn="l">
              <a:lnSpc>
                <a:spcPct val="100000"/>
              </a:lnSpc>
              <a:spcBef>
                <a:spcPts val="267"/>
              </a:spcBef>
              <a:spcAft>
                <a:spcPts val="0"/>
              </a:spcAft>
              <a:buClr>
                <a:schemeClr val="dk1"/>
              </a:buClr>
              <a:buSzPts val="1200"/>
              <a:buNone/>
              <a:defRPr sz="1600" b="1"/>
            </a:lvl5pPr>
            <a:lvl6pPr marL="3657509" lvl="5" indent="-304792" algn="l">
              <a:lnSpc>
                <a:spcPct val="100000"/>
              </a:lnSpc>
              <a:spcBef>
                <a:spcPts val="267"/>
              </a:spcBef>
              <a:spcAft>
                <a:spcPts val="0"/>
              </a:spcAft>
              <a:buClr>
                <a:schemeClr val="dk1"/>
              </a:buClr>
              <a:buSzPts val="1200"/>
              <a:buNone/>
              <a:defRPr sz="1600" b="1"/>
            </a:lvl6pPr>
            <a:lvl7pPr marL="4267093" lvl="6" indent="-304792" algn="l">
              <a:lnSpc>
                <a:spcPct val="100000"/>
              </a:lnSpc>
              <a:spcBef>
                <a:spcPts val="267"/>
              </a:spcBef>
              <a:spcAft>
                <a:spcPts val="0"/>
              </a:spcAft>
              <a:buClr>
                <a:schemeClr val="dk1"/>
              </a:buClr>
              <a:buSzPts val="1200"/>
              <a:buNone/>
              <a:defRPr sz="1600" b="1"/>
            </a:lvl7pPr>
            <a:lvl8pPr marL="4876678" lvl="7" indent="-304792" algn="l">
              <a:lnSpc>
                <a:spcPct val="100000"/>
              </a:lnSpc>
              <a:spcBef>
                <a:spcPts val="267"/>
              </a:spcBef>
              <a:spcAft>
                <a:spcPts val="0"/>
              </a:spcAft>
              <a:buClr>
                <a:schemeClr val="dk1"/>
              </a:buClr>
              <a:buSzPts val="1200"/>
              <a:buNone/>
              <a:defRPr sz="1600" b="1"/>
            </a:lvl8pPr>
            <a:lvl9pPr marL="5486263" lvl="8" indent="-304792" algn="l">
              <a:lnSpc>
                <a:spcPct val="100000"/>
              </a:lnSpc>
              <a:spcBef>
                <a:spcPts val="267"/>
              </a:spcBef>
              <a:spcAft>
                <a:spcPts val="0"/>
              </a:spcAft>
              <a:buClr>
                <a:schemeClr val="dk1"/>
              </a:buClr>
              <a:buSzPts val="1200"/>
              <a:buNone/>
              <a:defRPr sz="1600" b="1"/>
            </a:lvl9pPr>
          </a:lstStyle>
          <a:p>
            <a:endParaRPr/>
          </a:p>
        </p:txBody>
      </p:sp>
      <p:sp>
        <p:nvSpPr>
          <p:cNvPr id="44" name="Google Shape;44;p7"/>
          <p:cNvSpPr txBox="1">
            <a:spLocks noGrp="1"/>
          </p:cNvSpPr>
          <p:nvPr>
            <p:ph type="body" idx="2"/>
          </p:nvPr>
        </p:nvSpPr>
        <p:spPr>
          <a:xfrm>
            <a:off x="609600" y="2174875"/>
            <a:ext cx="5386800" cy="3951200"/>
          </a:xfrm>
          <a:prstGeom prst="rect">
            <a:avLst/>
          </a:prstGeom>
          <a:noFill/>
          <a:ln>
            <a:noFill/>
          </a:ln>
        </p:spPr>
        <p:txBody>
          <a:bodyPr spcFirstLastPara="1" wrap="square" lIns="68575" tIns="34275" rIns="68575" bIns="34275" anchor="t" anchorCtr="0">
            <a:noAutofit/>
          </a:bodyPr>
          <a:lstStyle>
            <a:lvl1pPr marL="609585" lvl="0" indent="-457189" algn="l">
              <a:lnSpc>
                <a:spcPct val="100000"/>
              </a:lnSpc>
              <a:spcBef>
                <a:spcPts val="533"/>
              </a:spcBef>
              <a:spcAft>
                <a:spcPts val="0"/>
              </a:spcAft>
              <a:buClr>
                <a:schemeClr val="dk1"/>
              </a:buClr>
              <a:buSzPts val="1800"/>
              <a:buChar char="•"/>
              <a:defRPr sz="2400"/>
            </a:lvl1pPr>
            <a:lvl2pPr marL="1219170" lvl="1" indent="-431789" algn="l">
              <a:lnSpc>
                <a:spcPct val="100000"/>
              </a:lnSpc>
              <a:spcBef>
                <a:spcPts val="400"/>
              </a:spcBef>
              <a:spcAft>
                <a:spcPts val="0"/>
              </a:spcAft>
              <a:buClr>
                <a:schemeClr val="dk1"/>
              </a:buClr>
              <a:buSzPts val="1500"/>
              <a:buChar char="–"/>
              <a:defRPr sz="2000"/>
            </a:lvl2pPr>
            <a:lvl3pPr marL="1828754" lvl="2" indent="-423323" algn="l">
              <a:lnSpc>
                <a:spcPct val="100000"/>
              </a:lnSpc>
              <a:spcBef>
                <a:spcPts val="400"/>
              </a:spcBef>
              <a:spcAft>
                <a:spcPts val="0"/>
              </a:spcAft>
              <a:buClr>
                <a:schemeClr val="dk1"/>
              </a:buClr>
              <a:buSzPts val="1400"/>
              <a:buChar char="•"/>
              <a:defRPr sz="1867"/>
            </a:lvl3pPr>
            <a:lvl4pPr marL="2438339" lvl="3" indent="-406390" algn="l">
              <a:lnSpc>
                <a:spcPct val="100000"/>
              </a:lnSpc>
              <a:spcBef>
                <a:spcPts val="267"/>
              </a:spcBef>
              <a:spcAft>
                <a:spcPts val="0"/>
              </a:spcAft>
              <a:buClr>
                <a:schemeClr val="dk1"/>
              </a:buClr>
              <a:buSzPts val="1200"/>
              <a:buChar char="–"/>
              <a:defRPr sz="1600"/>
            </a:lvl4pPr>
            <a:lvl5pPr marL="3047924" lvl="4" indent="-406390" algn="l">
              <a:lnSpc>
                <a:spcPct val="100000"/>
              </a:lnSpc>
              <a:spcBef>
                <a:spcPts val="267"/>
              </a:spcBef>
              <a:spcAft>
                <a:spcPts val="0"/>
              </a:spcAft>
              <a:buClr>
                <a:schemeClr val="dk1"/>
              </a:buClr>
              <a:buSzPts val="1200"/>
              <a:buChar char="»"/>
              <a:defRPr sz="1600"/>
            </a:lvl5pPr>
            <a:lvl6pPr marL="3657509" lvl="5" indent="-406390" algn="l">
              <a:lnSpc>
                <a:spcPct val="100000"/>
              </a:lnSpc>
              <a:spcBef>
                <a:spcPts val="267"/>
              </a:spcBef>
              <a:spcAft>
                <a:spcPts val="0"/>
              </a:spcAft>
              <a:buClr>
                <a:schemeClr val="dk1"/>
              </a:buClr>
              <a:buSzPts val="1200"/>
              <a:buChar char="•"/>
              <a:defRPr sz="1600"/>
            </a:lvl6pPr>
            <a:lvl7pPr marL="4267093" lvl="6" indent="-406390" algn="l">
              <a:lnSpc>
                <a:spcPct val="100000"/>
              </a:lnSpc>
              <a:spcBef>
                <a:spcPts val="267"/>
              </a:spcBef>
              <a:spcAft>
                <a:spcPts val="0"/>
              </a:spcAft>
              <a:buClr>
                <a:schemeClr val="dk1"/>
              </a:buClr>
              <a:buSzPts val="1200"/>
              <a:buChar char="•"/>
              <a:defRPr sz="1600"/>
            </a:lvl7pPr>
            <a:lvl8pPr marL="4876678" lvl="7" indent="-406390" algn="l">
              <a:lnSpc>
                <a:spcPct val="100000"/>
              </a:lnSpc>
              <a:spcBef>
                <a:spcPts val="267"/>
              </a:spcBef>
              <a:spcAft>
                <a:spcPts val="0"/>
              </a:spcAft>
              <a:buClr>
                <a:schemeClr val="dk1"/>
              </a:buClr>
              <a:buSzPts val="1200"/>
              <a:buChar char="•"/>
              <a:defRPr sz="1600"/>
            </a:lvl8pPr>
            <a:lvl9pPr marL="5486263" lvl="8" indent="-406390" algn="l">
              <a:lnSpc>
                <a:spcPct val="100000"/>
              </a:lnSpc>
              <a:spcBef>
                <a:spcPts val="267"/>
              </a:spcBef>
              <a:spcAft>
                <a:spcPts val="0"/>
              </a:spcAft>
              <a:buClr>
                <a:schemeClr val="dk1"/>
              </a:buClr>
              <a:buSzPts val="1200"/>
              <a:buChar char="•"/>
              <a:defRPr sz="1600"/>
            </a:lvl9pPr>
          </a:lstStyle>
          <a:p>
            <a:endParaRPr/>
          </a:p>
        </p:txBody>
      </p:sp>
      <p:sp>
        <p:nvSpPr>
          <p:cNvPr id="45" name="Google Shape;45;p7"/>
          <p:cNvSpPr txBox="1">
            <a:spLocks noGrp="1"/>
          </p:cNvSpPr>
          <p:nvPr>
            <p:ph type="body" idx="3"/>
          </p:nvPr>
        </p:nvSpPr>
        <p:spPr>
          <a:xfrm>
            <a:off x="6193368" y="1535113"/>
            <a:ext cx="5389200" cy="639600"/>
          </a:xfrm>
          <a:prstGeom prst="rect">
            <a:avLst/>
          </a:prstGeom>
          <a:noFill/>
          <a:ln>
            <a:noFill/>
          </a:ln>
        </p:spPr>
        <p:txBody>
          <a:bodyPr spcFirstLastPara="1" wrap="square" lIns="68575" tIns="34275" rIns="68575" bIns="34275" anchor="b" anchorCtr="0">
            <a:noAutofit/>
          </a:bodyPr>
          <a:lstStyle>
            <a:lvl1pPr marL="609585" lvl="0" indent="-304792" algn="l">
              <a:lnSpc>
                <a:spcPct val="100000"/>
              </a:lnSpc>
              <a:spcBef>
                <a:spcPts val="533"/>
              </a:spcBef>
              <a:spcAft>
                <a:spcPts val="0"/>
              </a:spcAft>
              <a:buClr>
                <a:schemeClr val="dk1"/>
              </a:buClr>
              <a:buSzPts val="1800"/>
              <a:buNone/>
              <a:defRPr sz="2400" b="1"/>
            </a:lvl1pPr>
            <a:lvl2pPr marL="1219170" lvl="1" indent="-304792" algn="l">
              <a:lnSpc>
                <a:spcPct val="100000"/>
              </a:lnSpc>
              <a:spcBef>
                <a:spcPts val="400"/>
              </a:spcBef>
              <a:spcAft>
                <a:spcPts val="0"/>
              </a:spcAft>
              <a:buClr>
                <a:schemeClr val="dk1"/>
              </a:buClr>
              <a:buSzPts val="1500"/>
              <a:buNone/>
              <a:defRPr sz="2000" b="1"/>
            </a:lvl2pPr>
            <a:lvl3pPr marL="1828754" lvl="2" indent="-304792" algn="l">
              <a:lnSpc>
                <a:spcPct val="100000"/>
              </a:lnSpc>
              <a:spcBef>
                <a:spcPts val="400"/>
              </a:spcBef>
              <a:spcAft>
                <a:spcPts val="0"/>
              </a:spcAft>
              <a:buClr>
                <a:schemeClr val="dk1"/>
              </a:buClr>
              <a:buSzPts val="1400"/>
              <a:buNone/>
              <a:defRPr sz="1867" b="1"/>
            </a:lvl3pPr>
            <a:lvl4pPr marL="2438339" lvl="3" indent="-304792" algn="l">
              <a:lnSpc>
                <a:spcPct val="100000"/>
              </a:lnSpc>
              <a:spcBef>
                <a:spcPts val="267"/>
              </a:spcBef>
              <a:spcAft>
                <a:spcPts val="0"/>
              </a:spcAft>
              <a:buClr>
                <a:schemeClr val="dk1"/>
              </a:buClr>
              <a:buSzPts val="1200"/>
              <a:buNone/>
              <a:defRPr sz="1600" b="1"/>
            </a:lvl4pPr>
            <a:lvl5pPr marL="3047924" lvl="4" indent="-304792" algn="l">
              <a:lnSpc>
                <a:spcPct val="100000"/>
              </a:lnSpc>
              <a:spcBef>
                <a:spcPts val="267"/>
              </a:spcBef>
              <a:spcAft>
                <a:spcPts val="0"/>
              </a:spcAft>
              <a:buClr>
                <a:schemeClr val="dk1"/>
              </a:buClr>
              <a:buSzPts val="1200"/>
              <a:buNone/>
              <a:defRPr sz="1600" b="1"/>
            </a:lvl5pPr>
            <a:lvl6pPr marL="3657509" lvl="5" indent="-304792" algn="l">
              <a:lnSpc>
                <a:spcPct val="100000"/>
              </a:lnSpc>
              <a:spcBef>
                <a:spcPts val="267"/>
              </a:spcBef>
              <a:spcAft>
                <a:spcPts val="0"/>
              </a:spcAft>
              <a:buClr>
                <a:schemeClr val="dk1"/>
              </a:buClr>
              <a:buSzPts val="1200"/>
              <a:buNone/>
              <a:defRPr sz="1600" b="1"/>
            </a:lvl6pPr>
            <a:lvl7pPr marL="4267093" lvl="6" indent="-304792" algn="l">
              <a:lnSpc>
                <a:spcPct val="100000"/>
              </a:lnSpc>
              <a:spcBef>
                <a:spcPts val="267"/>
              </a:spcBef>
              <a:spcAft>
                <a:spcPts val="0"/>
              </a:spcAft>
              <a:buClr>
                <a:schemeClr val="dk1"/>
              </a:buClr>
              <a:buSzPts val="1200"/>
              <a:buNone/>
              <a:defRPr sz="1600" b="1"/>
            </a:lvl7pPr>
            <a:lvl8pPr marL="4876678" lvl="7" indent="-304792" algn="l">
              <a:lnSpc>
                <a:spcPct val="100000"/>
              </a:lnSpc>
              <a:spcBef>
                <a:spcPts val="267"/>
              </a:spcBef>
              <a:spcAft>
                <a:spcPts val="0"/>
              </a:spcAft>
              <a:buClr>
                <a:schemeClr val="dk1"/>
              </a:buClr>
              <a:buSzPts val="1200"/>
              <a:buNone/>
              <a:defRPr sz="1600" b="1"/>
            </a:lvl8pPr>
            <a:lvl9pPr marL="5486263" lvl="8" indent="-304792" algn="l">
              <a:lnSpc>
                <a:spcPct val="100000"/>
              </a:lnSpc>
              <a:spcBef>
                <a:spcPts val="267"/>
              </a:spcBef>
              <a:spcAft>
                <a:spcPts val="0"/>
              </a:spcAft>
              <a:buClr>
                <a:schemeClr val="dk1"/>
              </a:buClr>
              <a:buSzPts val="1200"/>
              <a:buNone/>
              <a:defRPr sz="1600" b="1"/>
            </a:lvl9pPr>
          </a:lstStyle>
          <a:p>
            <a:endParaRPr/>
          </a:p>
        </p:txBody>
      </p:sp>
      <p:sp>
        <p:nvSpPr>
          <p:cNvPr id="46" name="Google Shape;46;p7"/>
          <p:cNvSpPr txBox="1">
            <a:spLocks noGrp="1"/>
          </p:cNvSpPr>
          <p:nvPr>
            <p:ph type="body" idx="4"/>
          </p:nvPr>
        </p:nvSpPr>
        <p:spPr>
          <a:xfrm>
            <a:off x="6193368" y="2174875"/>
            <a:ext cx="5389200" cy="3951200"/>
          </a:xfrm>
          <a:prstGeom prst="rect">
            <a:avLst/>
          </a:prstGeom>
          <a:noFill/>
          <a:ln>
            <a:noFill/>
          </a:ln>
        </p:spPr>
        <p:txBody>
          <a:bodyPr spcFirstLastPara="1" wrap="square" lIns="68575" tIns="34275" rIns="68575" bIns="34275" anchor="t" anchorCtr="0">
            <a:noAutofit/>
          </a:bodyPr>
          <a:lstStyle>
            <a:lvl1pPr marL="609585" lvl="0" indent="-457189" algn="l">
              <a:lnSpc>
                <a:spcPct val="100000"/>
              </a:lnSpc>
              <a:spcBef>
                <a:spcPts val="533"/>
              </a:spcBef>
              <a:spcAft>
                <a:spcPts val="0"/>
              </a:spcAft>
              <a:buClr>
                <a:schemeClr val="dk1"/>
              </a:buClr>
              <a:buSzPts val="1800"/>
              <a:buChar char="•"/>
              <a:defRPr sz="2400"/>
            </a:lvl1pPr>
            <a:lvl2pPr marL="1219170" lvl="1" indent="-431789" algn="l">
              <a:lnSpc>
                <a:spcPct val="100000"/>
              </a:lnSpc>
              <a:spcBef>
                <a:spcPts val="400"/>
              </a:spcBef>
              <a:spcAft>
                <a:spcPts val="0"/>
              </a:spcAft>
              <a:buClr>
                <a:schemeClr val="dk1"/>
              </a:buClr>
              <a:buSzPts val="1500"/>
              <a:buChar char="–"/>
              <a:defRPr sz="2000"/>
            </a:lvl2pPr>
            <a:lvl3pPr marL="1828754" lvl="2" indent="-423323" algn="l">
              <a:lnSpc>
                <a:spcPct val="100000"/>
              </a:lnSpc>
              <a:spcBef>
                <a:spcPts val="400"/>
              </a:spcBef>
              <a:spcAft>
                <a:spcPts val="0"/>
              </a:spcAft>
              <a:buClr>
                <a:schemeClr val="dk1"/>
              </a:buClr>
              <a:buSzPts val="1400"/>
              <a:buChar char="•"/>
              <a:defRPr sz="1867"/>
            </a:lvl3pPr>
            <a:lvl4pPr marL="2438339" lvl="3" indent="-406390" algn="l">
              <a:lnSpc>
                <a:spcPct val="100000"/>
              </a:lnSpc>
              <a:spcBef>
                <a:spcPts val="267"/>
              </a:spcBef>
              <a:spcAft>
                <a:spcPts val="0"/>
              </a:spcAft>
              <a:buClr>
                <a:schemeClr val="dk1"/>
              </a:buClr>
              <a:buSzPts val="1200"/>
              <a:buChar char="–"/>
              <a:defRPr sz="1600"/>
            </a:lvl4pPr>
            <a:lvl5pPr marL="3047924" lvl="4" indent="-406390" algn="l">
              <a:lnSpc>
                <a:spcPct val="100000"/>
              </a:lnSpc>
              <a:spcBef>
                <a:spcPts val="267"/>
              </a:spcBef>
              <a:spcAft>
                <a:spcPts val="0"/>
              </a:spcAft>
              <a:buClr>
                <a:schemeClr val="dk1"/>
              </a:buClr>
              <a:buSzPts val="1200"/>
              <a:buChar char="»"/>
              <a:defRPr sz="1600"/>
            </a:lvl5pPr>
            <a:lvl6pPr marL="3657509" lvl="5" indent="-406390" algn="l">
              <a:lnSpc>
                <a:spcPct val="100000"/>
              </a:lnSpc>
              <a:spcBef>
                <a:spcPts val="267"/>
              </a:spcBef>
              <a:spcAft>
                <a:spcPts val="0"/>
              </a:spcAft>
              <a:buClr>
                <a:schemeClr val="dk1"/>
              </a:buClr>
              <a:buSzPts val="1200"/>
              <a:buChar char="•"/>
              <a:defRPr sz="1600"/>
            </a:lvl6pPr>
            <a:lvl7pPr marL="4267093" lvl="6" indent="-406390" algn="l">
              <a:lnSpc>
                <a:spcPct val="100000"/>
              </a:lnSpc>
              <a:spcBef>
                <a:spcPts val="267"/>
              </a:spcBef>
              <a:spcAft>
                <a:spcPts val="0"/>
              </a:spcAft>
              <a:buClr>
                <a:schemeClr val="dk1"/>
              </a:buClr>
              <a:buSzPts val="1200"/>
              <a:buChar char="•"/>
              <a:defRPr sz="1600"/>
            </a:lvl7pPr>
            <a:lvl8pPr marL="4876678" lvl="7" indent="-406390" algn="l">
              <a:lnSpc>
                <a:spcPct val="100000"/>
              </a:lnSpc>
              <a:spcBef>
                <a:spcPts val="267"/>
              </a:spcBef>
              <a:spcAft>
                <a:spcPts val="0"/>
              </a:spcAft>
              <a:buClr>
                <a:schemeClr val="dk1"/>
              </a:buClr>
              <a:buSzPts val="1200"/>
              <a:buChar char="•"/>
              <a:defRPr sz="1600"/>
            </a:lvl8pPr>
            <a:lvl9pPr marL="5486263" lvl="8" indent="-406390" algn="l">
              <a:lnSpc>
                <a:spcPct val="100000"/>
              </a:lnSpc>
              <a:spcBef>
                <a:spcPts val="267"/>
              </a:spcBef>
              <a:spcAft>
                <a:spcPts val="0"/>
              </a:spcAft>
              <a:buClr>
                <a:schemeClr val="dk1"/>
              </a:buClr>
              <a:buSzPts val="1200"/>
              <a:buChar char="•"/>
              <a:defRPr sz="1600"/>
            </a:lvl9pPr>
          </a:lstStyle>
          <a:p>
            <a:endParaRPr/>
          </a:p>
        </p:txBody>
      </p:sp>
      <p:sp>
        <p:nvSpPr>
          <p:cNvPr id="47" name="Google Shape;47;p7"/>
          <p:cNvSpPr txBox="1">
            <a:spLocks noGrp="1"/>
          </p:cNvSpPr>
          <p:nvPr>
            <p:ph type="dt" idx="10"/>
          </p:nvPr>
        </p:nvSpPr>
        <p:spPr>
          <a:xfrm>
            <a:off x="609600" y="6356351"/>
            <a:ext cx="2844800" cy="3652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8" name="Google Shape;48;p7"/>
          <p:cNvSpPr txBox="1">
            <a:spLocks noGrp="1"/>
          </p:cNvSpPr>
          <p:nvPr>
            <p:ph type="ftr" idx="11"/>
          </p:nvPr>
        </p:nvSpPr>
        <p:spPr>
          <a:xfrm>
            <a:off x="4165600" y="6356351"/>
            <a:ext cx="3860800" cy="3652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9" name="Google Shape;49;p7"/>
          <p:cNvSpPr txBox="1">
            <a:spLocks noGrp="1"/>
          </p:cNvSpPr>
          <p:nvPr>
            <p:ph type="sldNum" idx="12"/>
          </p:nvPr>
        </p:nvSpPr>
        <p:spPr>
          <a:xfrm>
            <a:off x="8737600" y="6356351"/>
            <a:ext cx="2844800" cy="3652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167882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609600" y="6356351"/>
            <a:ext cx="2844800" cy="3652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2" name="Google Shape;52;p8"/>
          <p:cNvSpPr txBox="1">
            <a:spLocks noGrp="1"/>
          </p:cNvSpPr>
          <p:nvPr>
            <p:ph type="ftr" idx="11"/>
          </p:nvPr>
        </p:nvSpPr>
        <p:spPr>
          <a:xfrm>
            <a:off x="4165600" y="6356351"/>
            <a:ext cx="3860800" cy="3652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3" name="Google Shape;53;p8"/>
          <p:cNvSpPr txBox="1">
            <a:spLocks noGrp="1"/>
          </p:cNvSpPr>
          <p:nvPr>
            <p:ph type="sldNum" idx="12"/>
          </p:nvPr>
        </p:nvSpPr>
        <p:spPr>
          <a:xfrm>
            <a:off x="8737600" y="6356351"/>
            <a:ext cx="2844800" cy="3652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627838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609601" y="273051"/>
            <a:ext cx="4011200" cy="1162000"/>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Clr>
                <a:schemeClr val="dk1"/>
              </a:buClr>
              <a:buSzPts val="1500"/>
              <a:buFont typeface="Helvetica Neue"/>
              <a:buNone/>
              <a:defRPr sz="2000" b="1"/>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6" name="Google Shape;56;p9"/>
          <p:cNvSpPr txBox="1">
            <a:spLocks noGrp="1"/>
          </p:cNvSpPr>
          <p:nvPr>
            <p:ph type="body" idx="1"/>
          </p:nvPr>
        </p:nvSpPr>
        <p:spPr>
          <a:xfrm>
            <a:off x="4766733" y="273051"/>
            <a:ext cx="6815600" cy="5853200"/>
          </a:xfrm>
          <a:prstGeom prst="rect">
            <a:avLst/>
          </a:prstGeom>
          <a:noFill/>
          <a:ln>
            <a:noFill/>
          </a:ln>
        </p:spPr>
        <p:txBody>
          <a:bodyPr spcFirstLastPara="1" wrap="square" lIns="68575" tIns="34275" rIns="68575" bIns="34275" anchor="t" anchorCtr="0">
            <a:noAutofit/>
          </a:bodyPr>
          <a:lstStyle>
            <a:lvl1pPr marL="609585" lvl="0" indent="-507987" algn="l">
              <a:lnSpc>
                <a:spcPct val="100000"/>
              </a:lnSpc>
              <a:spcBef>
                <a:spcPts val="667"/>
              </a:spcBef>
              <a:spcAft>
                <a:spcPts val="0"/>
              </a:spcAft>
              <a:buClr>
                <a:schemeClr val="dk1"/>
              </a:buClr>
              <a:buSzPts val="2400"/>
              <a:buChar char="•"/>
              <a:defRPr sz="3200"/>
            </a:lvl1pPr>
            <a:lvl2pPr marL="1219170" lvl="1" indent="-482588" algn="l">
              <a:lnSpc>
                <a:spcPct val="100000"/>
              </a:lnSpc>
              <a:spcBef>
                <a:spcPts val="533"/>
              </a:spcBef>
              <a:spcAft>
                <a:spcPts val="0"/>
              </a:spcAft>
              <a:buClr>
                <a:schemeClr val="dk1"/>
              </a:buClr>
              <a:buSzPts val="2100"/>
              <a:buChar char="–"/>
              <a:defRPr sz="2800"/>
            </a:lvl2pPr>
            <a:lvl3pPr marL="1828754" lvl="2" indent="-457189" algn="l">
              <a:lnSpc>
                <a:spcPct val="100000"/>
              </a:lnSpc>
              <a:spcBef>
                <a:spcPts val="533"/>
              </a:spcBef>
              <a:spcAft>
                <a:spcPts val="0"/>
              </a:spcAft>
              <a:buClr>
                <a:schemeClr val="dk1"/>
              </a:buClr>
              <a:buSzPts val="1800"/>
              <a:buChar char="•"/>
              <a:defRPr sz="2400"/>
            </a:lvl3pPr>
            <a:lvl4pPr marL="2438339" lvl="3" indent="-431789" algn="l">
              <a:lnSpc>
                <a:spcPct val="100000"/>
              </a:lnSpc>
              <a:spcBef>
                <a:spcPts val="400"/>
              </a:spcBef>
              <a:spcAft>
                <a:spcPts val="0"/>
              </a:spcAft>
              <a:buClr>
                <a:schemeClr val="dk1"/>
              </a:buClr>
              <a:buSzPts val="1500"/>
              <a:buChar char="–"/>
              <a:defRPr sz="2000"/>
            </a:lvl4pPr>
            <a:lvl5pPr marL="3047924" lvl="4" indent="-431789" algn="l">
              <a:lnSpc>
                <a:spcPct val="100000"/>
              </a:lnSpc>
              <a:spcBef>
                <a:spcPts val="400"/>
              </a:spcBef>
              <a:spcAft>
                <a:spcPts val="0"/>
              </a:spcAft>
              <a:buClr>
                <a:schemeClr val="dk1"/>
              </a:buClr>
              <a:buSzPts val="1500"/>
              <a:buChar char="»"/>
              <a:defRPr sz="2000"/>
            </a:lvl5pPr>
            <a:lvl6pPr marL="3657509" lvl="5" indent="-431789" algn="l">
              <a:lnSpc>
                <a:spcPct val="100000"/>
              </a:lnSpc>
              <a:spcBef>
                <a:spcPts val="400"/>
              </a:spcBef>
              <a:spcAft>
                <a:spcPts val="0"/>
              </a:spcAft>
              <a:buClr>
                <a:schemeClr val="dk1"/>
              </a:buClr>
              <a:buSzPts val="1500"/>
              <a:buChar char="•"/>
              <a:defRPr sz="2000"/>
            </a:lvl6pPr>
            <a:lvl7pPr marL="4267093" lvl="6" indent="-431789" algn="l">
              <a:lnSpc>
                <a:spcPct val="100000"/>
              </a:lnSpc>
              <a:spcBef>
                <a:spcPts val="400"/>
              </a:spcBef>
              <a:spcAft>
                <a:spcPts val="0"/>
              </a:spcAft>
              <a:buClr>
                <a:schemeClr val="dk1"/>
              </a:buClr>
              <a:buSzPts val="1500"/>
              <a:buChar char="•"/>
              <a:defRPr sz="2000"/>
            </a:lvl7pPr>
            <a:lvl8pPr marL="4876678" lvl="7" indent="-431789" algn="l">
              <a:lnSpc>
                <a:spcPct val="100000"/>
              </a:lnSpc>
              <a:spcBef>
                <a:spcPts val="400"/>
              </a:spcBef>
              <a:spcAft>
                <a:spcPts val="0"/>
              </a:spcAft>
              <a:buClr>
                <a:schemeClr val="dk1"/>
              </a:buClr>
              <a:buSzPts val="1500"/>
              <a:buChar char="•"/>
              <a:defRPr sz="2000"/>
            </a:lvl8pPr>
            <a:lvl9pPr marL="5486263" lvl="8" indent="-431789" algn="l">
              <a:lnSpc>
                <a:spcPct val="100000"/>
              </a:lnSpc>
              <a:spcBef>
                <a:spcPts val="400"/>
              </a:spcBef>
              <a:spcAft>
                <a:spcPts val="0"/>
              </a:spcAft>
              <a:buClr>
                <a:schemeClr val="dk1"/>
              </a:buClr>
              <a:buSzPts val="1500"/>
              <a:buChar char="•"/>
              <a:defRPr sz="2000"/>
            </a:lvl9pPr>
          </a:lstStyle>
          <a:p>
            <a:endParaRPr/>
          </a:p>
        </p:txBody>
      </p:sp>
      <p:sp>
        <p:nvSpPr>
          <p:cNvPr id="57" name="Google Shape;57;p9"/>
          <p:cNvSpPr txBox="1">
            <a:spLocks noGrp="1"/>
          </p:cNvSpPr>
          <p:nvPr>
            <p:ph type="body" idx="2"/>
          </p:nvPr>
        </p:nvSpPr>
        <p:spPr>
          <a:xfrm>
            <a:off x="609601" y="1435101"/>
            <a:ext cx="4011200" cy="4691200"/>
          </a:xfrm>
          <a:prstGeom prst="rect">
            <a:avLst/>
          </a:prstGeom>
          <a:noFill/>
          <a:ln>
            <a:noFill/>
          </a:ln>
        </p:spPr>
        <p:txBody>
          <a:bodyPr spcFirstLastPara="1" wrap="square" lIns="68575" tIns="34275" rIns="68575" bIns="34275" anchor="t" anchorCtr="0">
            <a:noAutofit/>
          </a:bodyPr>
          <a:lstStyle>
            <a:lvl1pPr marL="609585" lvl="0" indent="-304792" algn="l">
              <a:lnSpc>
                <a:spcPct val="100000"/>
              </a:lnSpc>
              <a:spcBef>
                <a:spcPts val="267"/>
              </a:spcBef>
              <a:spcAft>
                <a:spcPts val="0"/>
              </a:spcAft>
              <a:buClr>
                <a:schemeClr val="dk1"/>
              </a:buClr>
              <a:buSzPts val="1100"/>
              <a:buNone/>
              <a:defRPr sz="1467"/>
            </a:lvl1pPr>
            <a:lvl2pPr marL="1219170" lvl="1" indent="-304792" algn="l">
              <a:lnSpc>
                <a:spcPct val="100000"/>
              </a:lnSpc>
              <a:spcBef>
                <a:spcPts val="267"/>
              </a:spcBef>
              <a:spcAft>
                <a:spcPts val="0"/>
              </a:spcAft>
              <a:buClr>
                <a:schemeClr val="dk1"/>
              </a:buClr>
              <a:buSzPts val="900"/>
              <a:buNone/>
              <a:defRPr sz="1200"/>
            </a:lvl2pPr>
            <a:lvl3pPr marL="1828754" lvl="2" indent="-304792" algn="l">
              <a:lnSpc>
                <a:spcPct val="100000"/>
              </a:lnSpc>
              <a:spcBef>
                <a:spcPts val="267"/>
              </a:spcBef>
              <a:spcAft>
                <a:spcPts val="0"/>
              </a:spcAft>
              <a:buClr>
                <a:schemeClr val="dk1"/>
              </a:buClr>
              <a:buSzPts val="800"/>
              <a:buNone/>
              <a:defRPr sz="1067"/>
            </a:lvl3pPr>
            <a:lvl4pPr marL="2438339" lvl="3" indent="-304792" algn="l">
              <a:lnSpc>
                <a:spcPct val="100000"/>
              </a:lnSpc>
              <a:spcBef>
                <a:spcPts val="133"/>
              </a:spcBef>
              <a:spcAft>
                <a:spcPts val="0"/>
              </a:spcAft>
              <a:buClr>
                <a:schemeClr val="dk1"/>
              </a:buClr>
              <a:buSzPts val="700"/>
              <a:buNone/>
              <a:defRPr sz="933"/>
            </a:lvl4pPr>
            <a:lvl5pPr marL="3047924" lvl="4" indent="-304792" algn="l">
              <a:lnSpc>
                <a:spcPct val="100000"/>
              </a:lnSpc>
              <a:spcBef>
                <a:spcPts val="133"/>
              </a:spcBef>
              <a:spcAft>
                <a:spcPts val="0"/>
              </a:spcAft>
              <a:buClr>
                <a:schemeClr val="dk1"/>
              </a:buClr>
              <a:buSzPts val="700"/>
              <a:buNone/>
              <a:defRPr sz="933"/>
            </a:lvl5pPr>
            <a:lvl6pPr marL="3657509" lvl="5" indent="-304792" algn="l">
              <a:lnSpc>
                <a:spcPct val="100000"/>
              </a:lnSpc>
              <a:spcBef>
                <a:spcPts val="133"/>
              </a:spcBef>
              <a:spcAft>
                <a:spcPts val="0"/>
              </a:spcAft>
              <a:buClr>
                <a:schemeClr val="dk1"/>
              </a:buClr>
              <a:buSzPts val="700"/>
              <a:buNone/>
              <a:defRPr sz="933"/>
            </a:lvl6pPr>
            <a:lvl7pPr marL="4267093" lvl="6" indent="-304792" algn="l">
              <a:lnSpc>
                <a:spcPct val="100000"/>
              </a:lnSpc>
              <a:spcBef>
                <a:spcPts val="133"/>
              </a:spcBef>
              <a:spcAft>
                <a:spcPts val="0"/>
              </a:spcAft>
              <a:buClr>
                <a:schemeClr val="dk1"/>
              </a:buClr>
              <a:buSzPts val="700"/>
              <a:buNone/>
              <a:defRPr sz="933"/>
            </a:lvl7pPr>
            <a:lvl8pPr marL="4876678" lvl="7" indent="-304792" algn="l">
              <a:lnSpc>
                <a:spcPct val="100000"/>
              </a:lnSpc>
              <a:spcBef>
                <a:spcPts val="133"/>
              </a:spcBef>
              <a:spcAft>
                <a:spcPts val="0"/>
              </a:spcAft>
              <a:buClr>
                <a:schemeClr val="dk1"/>
              </a:buClr>
              <a:buSzPts val="700"/>
              <a:buNone/>
              <a:defRPr sz="933"/>
            </a:lvl8pPr>
            <a:lvl9pPr marL="5486263" lvl="8" indent="-304792" algn="l">
              <a:lnSpc>
                <a:spcPct val="100000"/>
              </a:lnSpc>
              <a:spcBef>
                <a:spcPts val="133"/>
              </a:spcBef>
              <a:spcAft>
                <a:spcPts val="0"/>
              </a:spcAft>
              <a:buClr>
                <a:schemeClr val="dk1"/>
              </a:buClr>
              <a:buSzPts val="700"/>
              <a:buNone/>
              <a:defRPr sz="933"/>
            </a:lvl9pPr>
          </a:lstStyle>
          <a:p>
            <a:endParaRPr/>
          </a:p>
        </p:txBody>
      </p:sp>
      <p:sp>
        <p:nvSpPr>
          <p:cNvPr id="58" name="Google Shape;58;p9"/>
          <p:cNvSpPr txBox="1">
            <a:spLocks noGrp="1"/>
          </p:cNvSpPr>
          <p:nvPr>
            <p:ph type="dt" idx="10"/>
          </p:nvPr>
        </p:nvSpPr>
        <p:spPr>
          <a:xfrm>
            <a:off x="609600" y="6356351"/>
            <a:ext cx="2844800" cy="3652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9" name="Google Shape;59;p9"/>
          <p:cNvSpPr txBox="1">
            <a:spLocks noGrp="1"/>
          </p:cNvSpPr>
          <p:nvPr>
            <p:ph type="ftr" idx="11"/>
          </p:nvPr>
        </p:nvSpPr>
        <p:spPr>
          <a:xfrm>
            <a:off x="4165600" y="6356351"/>
            <a:ext cx="3860800" cy="3652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0" name="Google Shape;60;p9"/>
          <p:cNvSpPr txBox="1">
            <a:spLocks noGrp="1"/>
          </p:cNvSpPr>
          <p:nvPr>
            <p:ph type="sldNum" idx="12"/>
          </p:nvPr>
        </p:nvSpPr>
        <p:spPr>
          <a:xfrm>
            <a:off x="8737600" y="6356351"/>
            <a:ext cx="2844800" cy="3652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57357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2389717" y="4800600"/>
            <a:ext cx="7315200" cy="566800"/>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Clr>
                <a:schemeClr val="dk1"/>
              </a:buClr>
              <a:buSzPts val="1500"/>
              <a:buFont typeface="Helvetica Neue"/>
              <a:buNone/>
              <a:defRPr sz="2000" b="1"/>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3" name="Google Shape;63;p10"/>
          <p:cNvSpPr>
            <a:spLocks noGrp="1"/>
          </p:cNvSpPr>
          <p:nvPr>
            <p:ph type="pic" idx="2"/>
          </p:nvPr>
        </p:nvSpPr>
        <p:spPr>
          <a:xfrm>
            <a:off x="2389717" y="612775"/>
            <a:ext cx="7315200" cy="41148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667"/>
              </a:spcBef>
              <a:spcAft>
                <a:spcPts val="0"/>
              </a:spcAft>
              <a:buClr>
                <a:schemeClr val="dk1"/>
              </a:buClr>
              <a:buSzPts val="2400"/>
              <a:buFont typeface="Arial"/>
              <a:buNone/>
              <a:defRPr sz="3200" b="0"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533"/>
              </a:spcBef>
              <a:spcAft>
                <a:spcPts val="0"/>
              </a:spcAft>
              <a:buClr>
                <a:schemeClr val="dk1"/>
              </a:buClr>
              <a:buSzPts val="2100"/>
              <a:buFont typeface="Arial"/>
              <a:buNone/>
              <a:defRPr sz="2800" b="0" i="0" u="none" strike="noStrike" cap="none">
                <a:solidFill>
                  <a:schemeClr val="dk1"/>
                </a:solidFill>
                <a:latin typeface="Helvetica Neue"/>
                <a:ea typeface="Helvetica Neue"/>
                <a:cs typeface="Helvetica Neue"/>
                <a:sym typeface="Helvetica Neue"/>
              </a:defRPr>
            </a:lvl2pPr>
            <a:lvl3pPr marR="0" lvl="2" algn="l" rtl="0">
              <a:lnSpc>
                <a:spcPct val="100000"/>
              </a:lnSpc>
              <a:spcBef>
                <a:spcPts val="533"/>
              </a:spcBef>
              <a:spcAft>
                <a:spcPts val="0"/>
              </a:spcAft>
              <a:buClr>
                <a:schemeClr val="dk1"/>
              </a:buClr>
              <a:buSzPts val="1800"/>
              <a:buFont typeface="Arial"/>
              <a:buNone/>
              <a:defRPr sz="2400" b="0" i="0" u="none" strike="noStrike" cap="none">
                <a:solidFill>
                  <a:schemeClr val="dk1"/>
                </a:solidFill>
                <a:latin typeface="Helvetica Neue"/>
                <a:ea typeface="Helvetica Neue"/>
                <a:cs typeface="Helvetica Neue"/>
                <a:sym typeface="Helvetica Neue"/>
              </a:defRPr>
            </a:lvl3pPr>
            <a:lvl4pPr marR="0" lvl="3" algn="l" rtl="0">
              <a:lnSpc>
                <a:spcPct val="100000"/>
              </a:lnSpc>
              <a:spcBef>
                <a:spcPts val="400"/>
              </a:spcBef>
              <a:spcAft>
                <a:spcPts val="0"/>
              </a:spcAft>
              <a:buClr>
                <a:schemeClr val="dk1"/>
              </a:buClr>
              <a:buSzPts val="1500"/>
              <a:buFont typeface="Arial"/>
              <a:buNone/>
              <a:defRPr sz="2000" b="0" i="0" u="none" strike="noStrike" cap="none">
                <a:solidFill>
                  <a:schemeClr val="dk1"/>
                </a:solidFill>
                <a:latin typeface="Helvetica Neue"/>
                <a:ea typeface="Helvetica Neue"/>
                <a:cs typeface="Helvetica Neue"/>
                <a:sym typeface="Helvetica Neue"/>
              </a:defRPr>
            </a:lvl4pPr>
            <a:lvl5pPr marR="0" lvl="4" algn="l" rtl="0">
              <a:lnSpc>
                <a:spcPct val="100000"/>
              </a:lnSpc>
              <a:spcBef>
                <a:spcPts val="400"/>
              </a:spcBef>
              <a:spcAft>
                <a:spcPts val="0"/>
              </a:spcAft>
              <a:buClr>
                <a:schemeClr val="dk1"/>
              </a:buClr>
              <a:buSzPts val="1500"/>
              <a:buFont typeface="Arial"/>
              <a:buNone/>
              <a:defRPr sz="2000" b="0" i="0" u="none" strike="noStrike" cap="none">
                <a:solidFill>
                  <a:schemeClr val="dk1"/>
                </a:solidFill>
                <a:latin typeface="Helvetica Neue"/>
                <a:ea typeface="Helvetica Neue"/>
                <a:cs typeface="Helvetica Neue"/>
                <a:sym typeface="Helvetica Neue"/>
              </a:defRPr>
            </a:lvl5pPr>
            <a:lvl6pPr marR="0" lvl="5" algn="l" rtl="0">
              <a:lnSpc>
                <a:spcPct val="100000"/>
              </a:lnSpc>
              <a:spcBef>
                <a:spcPts val="400"/>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body" idx="1"/>
          </p:nvPr>
        </p:nvSpPr>
        <p:spPr>
          <a:xfrm>
            <a:off x="2389717" y="5367337"/>
            <a:ext cx="7315200" cy="804800"/>
          </a:xfrm>
          <a:prstGeom prst="rect">
            <a:avLst/>
          </a:prstGeom>
          <a:noFill/>
          <a:ln>
            <a:noFill/>
          </a:ln>
        </p:spPr>
        <p:txBody>
          <a:bodyPr spcFirstLastPara="1" wrap="square" lIns="68575" tIns="34275" rIns="68575" bIns="34275" anchor="t" anchorCtr="0">
            <a:noAutofit/>
          </a:bodyPr>
          <a:lstStyle>
            <a:lvl1pPr marL="609585" lvl="0" indent="-304792" algn="l">
              <a:lnSpc>
                <a:spcPct val="100000"/>
              </a:lnSpc>
              <a:spcBef>
                <a:spcPts val="267"/>
              </a:spcBef>
              <a:spcAft>
                <a:spcPts val="0"/>
              </a:spcAft>
              <a:buClr>
                <a:schemeClr val="dk1"/>
              </a:buClr>
              <a:buSzPts val="1100"/>
              <a:buNone/>
              <a:defRPr sz="1467"/>
            </a:lvl1pPr>
            <a:lvl2pPr marL="1219170" lvl="1" indent="-304792" algn="l">
              <a:lnSpc>
                <a:spcPct val="100000"/>
              </a:lnSpc>
              <a:spcBef>
                <a:spcPts val="267"/>
              </a:spcBef>
              <a:spcAft>
                <a:spcPts val="0"/>
              </a:spcAft>
              <a:buClr>
                <a:schemeClr val="dk1"/>
              </a:buClr>
              <a:buSzPts val="900"/>
              <a:buNone/>
              <a:defRPr sz="1200"/>
            </a:lvl2pPr>
            <a:lvl3pPr marL="1828754" lvl="2" indent="-304792" algn="l">
              <a:lnSpc>
                <a:spcPct val="100000"/>
              </a:lnSpc>
              <a:spcBef>
                <a:spcPts val="267"/>
              </a:spcBef>
              <a:spcAft>
                <a:spcPts val="0"/>
              </a:spcAft>
              <a:buClr>
                <a:schemeClr val="dk1"/>
              </a:buClr>
              <a:buSzPts val="800"/>
              <a:buNone/>
              <a:defRPr sz="1067"/>
            </a:lvl3pPr>
            <a:lvl4pPr marL="2438339" lvl="3" indent="-304792" algn="l">
              <a:lnSpc>
                <a:spcPct val="100000"/>
              </a:lnSpc>
              <a:spcBef>
                <a:spcPts val="133"/>
              </a:spcBef>
              <a:spcAft>
                <a:spcPts val="0"/>
              </a:spcAft>
              <a:buClr>
                <a:schemeClr val="dk1"/>
              </a:buClr>
              <a:buSzPts val="700"/>
              <a:buNone/>
              <a:defRPr sz="933"/>
            </a:lvl4pPr>
            <a:lvl5pPr marL="3047924" lvl="4" indent="-304792" algn="l">
              <a:lnSpc>
                <a:spcPct val="100000"/>
              </a:lnSpc>
              <a:spcBef>
                <a:spcPts val="133"/>
              </a:spcBef>
              <a:spcAft>
                <a:spcPts val="0"/>
              </a:spcAft>
              <a:buClr>
                <a:schemeClr val="dk1"/>
              </a:buClr>
              <a:buSzPts val="700"/>
              <a:buNone/>
              <a:defRPr sz="933"/>
            </a:lvl5pPr>
            <a:lvl6pPr marL="3657509" lvl="5" indent="-304792" algn="l">
              <a:lnSpc>
                <a:spcPct val="100000"/>
              </a:lnSpc>
              <a:spcBef>
                <a:spcPts val="133"/>
              </a:spcBef>
              <a:spcAft>
                <a:spcPts val="0"/>
              </a:spcAft>
              <a:buClr>
                <a:schemeClr val="dk1"/>
              </a:buClr>
              <a:buSzPts val="700"/>
              <a:buNone/>
              <a:defRPr sz="933"/>
            </a:lvl6pPr>
            <a:lvl7pPr marL="4267093" lvl="6" indent="-304792" algn="l">
              <a:lnSpc>
                <a:spcPct val="100000"/>
              </a:lnSpc>
              <a:spcBef>
                <a:spcPts val="133"/>
              </a:spcBef>
              <a:spcAft>
                <a:spcPts val="0"/>
              </a:spcAft>
              <a:buClr>
                <a:schemeClr val="dk1"/>
              </a:buClr>
              <a:buSzPts val="700"/>
              <a:buNone/>
              <a:defRPr sz="933"/>
            </a:lvl7pPr>
            <a:lvl8pPr marL="4876678" lvl="7" indent="-304792" algn="l">
              <a:lnSpc>
                <a:spcPct val="100000"/>
              </a:lnSpc>
              <a:spcBef>
                <a:spcPts val="133"/>
              </a:spcBef>
              <a:spcAft>
                <a:spcPts val="0"/>
              </a:spcAft>
              <a:buClr>
                <a:schemeClr val="dk1"/>
              </a:buClr>
              <a:buSzPts val="700"/>
              <a:buNone/>
              <a:defRPr sz="933"/>
            </a:lvl8pPr>
            <a:lvl9pPr marL="5486263" lvl="8" indent="-304792" algn="l">
              <a:lnSpc>
                <a:spcPct val="100000"/>
              </a:lnSpc>
              <a:spcBef>
                <a:spcPts val="133"/>
              </a:spcBef>
              <a:spcAft>
                <a:spcPts val="0"/>
              </a:spcAft>
              <a:buClr>
                <a:schemeClr val="dk1"/>
              </a:buClr>
              <a:buSzPts val="700"/>
              <a:buNone/>
              <a:defRPr sz="933"/>
            </a:lvl9pPr>
          </a:lstStyle>
          <a:p>
            <a:endParaRPr/>
          </a:p>
        </p:txBody>
      </p:sp>
      <p:sp>
        <p:nvSpPr>
          <p:cNvPr id="65" name="Google Shape;65;p10"/>
          <p:cNvSpPr txBox="1">
            <a:spLocks noGrp="1"/>
          </p:cNvSpPr>
          <p:nvPr>
            <p:ph type="dt" idx="10"/>
          </p:nvPr>
        </p:nvSpPr>
        <p:spPr>
          <a:xfrm>
            <a:off x="609600" y="6356351"/>
            <a:ext cx="2844800" cy="3652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6" name="Google Shape;66;p10"/>
          <p:cNvSpPr txBox="1">
            <a:spLocks noGrp="1"/>
          </p:cNvSpPr>
          <p:nvPr>
            <p:ph type="ftr" idx="11"/>
          </p:nvPr>
        </p:nvSpPr>
        <p:spPr>
          <a:xfrm>
            <a:off x="4165600" y="6356351"/>
            <a:ext cx="3860800" cy="3652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7" name="Google Shape;67;p10"/>
          <p:cNvSpPr txBox="1">
            <a:spLocks noGrp="1"/>
          </p:cNvSpPr>
          <p:nvPr>
            <p:ph type="sldNum" idx="12"/>
          </p:nvPr>
        </p:nvSpPr>
        <p:spPr>
          <a:xfrm>
            <a:off x="8737600" y="6356351"/>
            <a:ext cx="2844800" cy="3652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883580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609600" y="274637"/>
            <a:ext cx="10972800" cy="11432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0" name="Google Shape;70;p11"/>
          <p:cNvSpPr txBox="1">
            <a:spLocks noGrp="1"/>
          </p:cNvSpPr>
          <p:nvPr>
            <p:ph type="body" idx="1"/>
          </p:nvPr>
        </p:nvSpPr>
        <p:spPr>
          <a:xfrm rot="5400000">
            <a:off x="3833001" y="-1623199"/>
            <a:ext cx="4526000" cy="10972800"/>
          </a:xfrm>
          <a:prstGeom prst="rect">
            <a:avLst/>
          </a:prstGeom>
          <a:noFill/>
          <a:ln>
            <a:noFill/>
          </a:ln>
        </p:spPr>
        <p:txBody>
          <a:bodyPr spcFirstLastPara="1" wrap="square" lIns="68575" tIns="34275" rIns="68575" bIns="34275" anchor="t" anchorCtr="0">
            <a:noAutofit/>
          </a:bodyPr>
          <a:lstStyle>
            <a:lvl1pPr marL="609585" lvl="0" indent="-423323" algn="l">
              <a:lnSpc>
                <a:spcPct val="100000"/>
              </a:lnSpc>
              <a:spcBef>
                <a:spcPts val="400"/>
              </a:spcBef>
              <a:spcAft>
                <a:spcPts val="0"/>
              </a:spcAft>
              <a:buClr>
                <a:schemeClr val="dk1"/>
              </a:buClr>
              <a:buSzPts val="1400"/>
              <a:buChar char="•"/>
              <a:defRPr/>
            </a:lvl1pPr>
            <a:lvl2pPr marL="1219170" lvl="1" indent="-423323" algn="l">
              <a:lnSpc>
                <a:spcPct val="100000"/>
              </a:lnSpc>
              <a:spcBef>
                <a:spcPts val="400"/>
              </a:spcBef>
              <a:spcAft>
                <a:spcPts val="0"/>
              </a:spcAft>
              <a:buClr>
                <a:schemeClr val="dk1"/>
              </a:buClr>
              <a:buSzPts val="1400"/>
              <a:buChar char="–"/>
              <a:defRPr/>
            </a:lvl2pPr>
            <a:lvl3pPr marL="1828754" lvl="2" indent="-423323" algn="l">
              <a:lnSpc>
                <a:spcPct val="100000"/>
              </a:lnSpc>
              <a:spcBef>
                <a:spcPts val="400"/>
              </a:spcBef>
              <a:spcAft>
                <a:spcPts val="0"/>
              </a:spcAft>
              <a:buClr>
                <a:schemeClr val="dk1"/>
              </a:buClr>
              <a:buSzPts val="1400"/>
              <a:buChar char="•"/>
              <a:defRPr/>
            </a:lvl3pPr>
            <a:lvl4pPr marL="2438339" lvl="3" indent="-423323" algn="l">
              <a:lnSpc>
                <a:spcPct val="100000"/>
              </a:lnSpc>
              <a:spcBef>
                <a:spcPts val="400"/>
              </a:spcBef>
              <a:spcAft>
                <a:spcPts val="0"/>
              </a:spcAft>
              <a:buClr>
                <a:schemeClr val="dk1"/>
              </a:buClr>
              <a:buSzPts val="1400"/>
              <a:buChar char="–"/>
              <a:defRPr/>
            </a:lvl4pPr>
            <a:lvl5pPr marL="3047924" lvl="4" indent="-423323" algn="l">
              <a:lnSpc>
                <a:spcPct val="100000"/>
              </a:lnSpc>
              <a:spcBef>
                <a:spcPts val="400"/>
              </a:spcBef>
              <a:spcAft>
                <a:spcPts val="0"/>
              </a:spcAft>
              <a:buClr>
                <a:schemeClr val="dk1"/>
              </a:buClr>
              <a:buSzPts val="1400"/>
              <a:buChar char="»"/>
              <a:defRPr/>
            </a:lvl5pPr>
            <a:lvl6pPr marL="3657509" lvl="5" indent="-423323" algn="l">
              <a:lnSpc>
                <a:spcPct val="100000"/>
              </a:lnSpc>
              <a:spcBef>
                <a:spcPts val="400"/>
              </a:spcBef>
              <a:spcAft>
                <a:spcPts val="0"/>
              </a:spcAft>
              <a:buClr>
                <a:schemeClr val="dk1"/>
              </a:buClr>
              <a:buSzPts val="1400"/>
              <a:buChar char="•"/>
              <a:defRPr/>
            </a:lvl6pPr>
            <a:lvl7pPr marL="4267093" lvl="6" indent="-423323" algn="l">
              <a:lnSpc>
                <a:spcPct val="100000"/>
              </a:lnSpc>
              <a:spcBef>
                <a:spcPts val="400"/>
              </a:spcBef>
              <a:spcAft>
                <a:spcPts val="0"/>
              </a:spcAft>
              <a:buClr>
                <a:schemeClr val="dk1"/>
              </a:buClr>
              <a:buSzPts val="1400"/>
              <a:buChar char="•"/>
              <a:defRPr/>
            </a:lvl7pPr>
            <a:lvl8pPr marL="4876678" lvl="7" indent="-423323" algn="l">
              <a:lnSpc>
                <a:spcPct val="100000"/>
              </a:lnSpc>
              <a:spcBef>
                <a:spcPts val="400"/>
              </a:spcBef>
              <a:spcAft>
                <a:spcPts val="0"/>
              </a:spcAft>
              <a:buClr>
                <a:schemeClr val="dk1"/>
              </a:buClr>
              <a:buSzPts val="1400"/>
              <a:buChar char="•"/>
              <a:defRPr/>
            </a:lvl8pPr>
            <a:lvl9pPr marL="5486263" lvl="8" indent="-423323" algn="l">
              <a:lnSpc>
                <a:spcPct val="100000"/>
              </a:lnSpc>
              <a:spcBef>
                <a:spcPts val="400"/>
              </a:spcBef>
              <a:spcAft>
                <a:spcPts val="0"/>
              </a:spcAft>
              <a:buClr>
                <a:schemeClr val="dk1"/>
              </a:buClr>
              <a:buSzPts val="1400"/>
              <a:buChar char="•"/>
              <a:defRPr/>
            </a:lvl9pPr>
          </a:lstStyle>
          <a:p>
            <a:endParaRPr/>
          </a:p>
        </p:txBody>
      </p:sp>
      <p:sp>
        <p:nvSpPr>
          <p:cNvPr id="71" name="Google Shape;71;p11"/>
          <p:cNvSpPr txBox="1">
            <a:spLocks noGrp="1"/>
          </p:cNvSpPr>
          <p:nvPr>
            <p:ph type="dt" idx="10"/>
          </p:nvPr>
        </p:nvSpPr>
        <p:spPr>
          <a:xfrm>
            <a:off x="609600" y="6356351"/>
            <a:ext cx="2844800" cy="3652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2" name="Google Shape;72;p11"/>
          <p:cNvSpPr txBox="1">
            <a:spLocks noGrp="1"/>
          </p:cNvSpPr>
          <p:nvPr>
            <p:ph type="ftr" idx="11"/>
          </p:nvPr>
        </p:nvSpPr>
        <p:spPr>
          <a:xfrm>
            <a:off x="4165600" y="6356351"/>
            <a:ext cx="3860800" cy="3652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3" name="Google Shape;73;p11"/>
          <p:cNvSpPr txBox="1">
            <a:spLocks noGrp="1"/>
          </p:cNvSpPr>
          <p:nvPr>
            <p:ph type="sldNum" idx="12"/>
          </p:nvPr>
        </p:nvSpPr>
        <p:spPr>
          <a:xfrm>
            <a:off x="8737600" y="6356351"/>
            <a:ext cx="2844800" cy="3652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6029776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09600" y="274637"/>
            <a:ext cx="10972800" cy="11432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chemeClr val="dk1"/>
              </a:buClr>
              <a:buSzPts val="3300"/>
              <a:buFont typeface="Helvetica Neue"/>
              <a:buNone/>
              <a:defRPr sz="3300" b="0"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609600" y="1600201"/>
            <a:ext cx="10972800" cy="4526000"/>
          </a:xfrm>
          <a:prstGeom prst="rect">
            <a:avLst/>
          </a:prstGeom>
          <a:noFill/>
          <a:ln>
            <a:noFill/>
          </a:ln>
        </p:spPr>
        <p:txBody>
          <a:bodyPr spcFirstLastPara="1" wrap="square" lIns="68575" tIns="34275" rIns="68575" bIns="34275" anchor="t" anchorCtr="0">
            <a:noAutofit/>
          </a:bodyPr>
          <a:lstStyle>
            <a:lvl1pPr marL="457200" marR="0" lvl="0" indent="-381000" algn="l" rtl="0">
              <a:lnSpc>
                <a:spcPct val="100000"/>
              </a:lnSpc>
              <a:spcBef>
                <a:spcPts val="500"/>
              </a:spcBef>
              <a:spcAft>
                <a:spcPts val="0"/>
              </a:spcAft>
              <a:buClr>
                <a:schemeClr val="dk1"/>
              </a:buClr>
              <a:buSzPts val="2400"/>
              <a:buFont typeface="Arial"/>
              <a:buChar char="•"/>
              <a:defRPr sz="2400" b="0" i="0" u="none" strike="noStrike" cap="none">
                <a:solidFill>
                  <a:schemeClr val="dk1"/>
                </a:solidFill>
                <a:latin typeface="Helvetica Neue"/>
                <a:ea typeface="Helvetica Neue"/>
                <a:cs typeface="Helvetica Neue"/>
                <a:sym typeface="Helvetica Neue"/>
              </a:defRPr>
            </a:lvl1pPr>
            <a:lvl2pPr marL="914400" marR="0" lvl="1" indent="-361950" algn="l" rtl="0">
              <a:lnSpc>
                <a:spcPct val="100000"/>
              </a:lnSpc>
              <a:spcBef>
                <a:spcPts val="400"/>
              </a:spcBef>
              <a:spcAft>
                <a:spcPts val="0"/>
              </a:spcAft>
              <a:buClr>
                <a:schemeClr val="dk1"/>
              </a:buClr>
              <a:buSzPts val="2100"/>
              <a:buFont typeface="Arial"/>
              <a:buChar char="–"/>
              <a:defRPr sz="2100" b="0" i="0" u="none" strike="noStrike" cap="none">
                <a:solidFill>
                  <a:schemeClr val="dk1"/>
                </a:solidFill>
                <a:latin typeface="Helvetica Neue"/>
                <a:ea typeface="Helvetica Neue"/>
                <a:cs typeface="Helvetica Neue"/>
                <a:sym typeface="Helvetica Neue"/>
              </a:defRPr>
            </a:lvl2pPr>
            <a:lvl3pPr marL="1371600" marR="0" lvl="2" indent="-342900" algn="l" rtl="0">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Helvetica Neue"/>
                <a:ea typeface="Helvetica Neue"/>
                <a:cs typeface="Helvetica Neue"/>
                <a:sym typeface="Helvetica Neue"/>
              </a:defRPr>
            </a:lvl3pPr>
            <a:lvl4pPr marL="1828800" marR="0" lvl="3"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Helvetica Neue"/>
                <a:ea typeface="Helvetica Neue"/>
                <a:cs typeface="Helvetica Neue"/>
                <a:sym typeface="Helvetica Neue"/>
              </a:defRPr>
            </a:lvl4pPr>
            <a:lvl5pPr marL="2286000" marR="0" lvl="4"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Helvetica Neue"/>
                <a:ea typeface="Helvetica Neue"/>
                <a:cs typeface="Helvetica Neue"/>
                <a:sym typeface="Helvetica Neue"/>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609600" y="6356351"/>
            <a:ext cx="2844800" cy="3652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165600" y="6356351"/>
            <a:ext cx="3860800" cy="3652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737600" y="6356351"/>
            <a:ext cx="2844800" cy="3652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543748145"/>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8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avinashganguri/UMKC-Ride-Web" TargetMode="External"/><Relationship Id="rId2" Type="http://schemas.openxmlformats.org/officeDocument/2006/relationships/hyperlink" Target="https://github.com/avinashganguri/UMKC-RIDE" TargetMode="External"/><Relationship Id="rId1" Type="http://schemas.openxmlformats.org/officeDocument/2006/relationships/slideLayout" Target="../slideLayouts/slideLayout8.xml"/><Relationship Id="rId6" Type="http://schemas.openxmlformats.org/officeDocument/2006/relationships/hyperlink" Target="mailto:superadmin@gmail.com" TargetMode="External"/><Relationship Id="rId5" Type="http://schemas.openxmlformats.org/officeDocument/2006/relationships/hyperlink" Target="https://umkcridestatic.z22.web.core.windows.net/login" TargetMode="External"/><Relationship Id="rId4" Type="http://schemas.openxmlformats.org/officeDocument/2006/relationships/hyperlink" Target="https://trello.com/b/GkbG2Yf3"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D52B8D-9732-4A40-802A-1B48B4F95053}"/>
              </a:ext>
            </a:extLst>
          </p:cNvPr>
          <p:cNvPicPr>
            <a:picLocks noChangeAspect="1"/>
          </p:cNvPicPr>
          <p:nvPr/>
        </p:nvPicPr>
        <p:blipFill rotWithShape="1">
          <a:blip r:embed="rId2">
            <a:alphaModFix amt="50000"/>
          </a:blip>
          <a:srcRect l="25489" r="6512" b="1"/>
          <a:stretch/>
        </p:blipFill>
        <p:spPr>
          <a:xfrm>
            <a:off x="20" y="10"/>
            <a:ext cx="12191980" cy="6857990"/>
          </a:xfrm>
          <a:prstGeom prst="rect">
            <a:avLst/>
          </a:prstGeom>
          <a:effectLst>
            <a:outerShdw blurRad="1270000" dist="2540000" dir="21540000" sx="200000" sy="200000" algn="ctr" rotWithShape="0">
              <a:srgbClr val="000000">
                <a:alpha val="0"/>
              </a:srgbClr>
            </a:outerShdw>
            <a:reflection stA="0" endPos="65000" dist="50800" dir="5400000" sy="-100000" algn="bl" rotWithShape="0"/>
          </a:effectLst>
        </p:spPr>
      </p:pic>
      <p:sp>
        <p:nvSpPr>
          <p:cNvPr id="2" name="Title 1">
            <a:extLst>
              <a:ext uri="{FF2B5EF4-FFF2-40B4-BE49-F238E27FC236}">
                <a16:creationId xmlns:a16="http://schemas.microsoft.com/office/drawing/2014/main" id="{42C0BD90-CC21-4DC5-9A14-C71C4D4D10DD}"/>
              </a:ext>
            </a:extLst>
          </p:cNvPr>
          <p:cNvSpPr>
            <a:spLocks noGrp="1"/>
          </p:cNvSpPr>
          <p:nvPr>
            <p:ph type="ctrTitle"/>
          </p:nvPr>
        </p:nvSpPr>
        <p:spPr>
          <a:xfrm>
            <a:off x="781953" y="2173273"/>
            <a:ext cx="9750640" cy="1266824"/>
          </a:xfrm>
        </p:spPr>
        <p:txBody>
          <a:bodyPr>
            <a:noAutofit/>
          </a:bodyPr>
          <a:lstStyle/>
          <a:p>
            <a:r>
              <a:rPr lang="en-US" sz="9600" i="1" dirty="0">
                <a:solidFill>
                  <a:schemeClr val="tx1"/>
                </a:solidFill>
                <a:latin typeface="Algerian" panose="04020705040A02060702" pitchFamily="82" charset="0"/>
              </a:rPr>
              <a:t>UMKC </a:t>
            </a:r>
            <a:r>
              <a:rPr lang="en-US" sz="9600" i="1" dirty="0" err="1">
                <a:solidFill>
                  <a:schemeClr val="tx1"/>
                </a:solidFill>
                <a:latin typeface="Algerian" panose="04020705040A02060702" pitchFamily="82" charset="0"/>
              </a:rPr>
              <a:t>RIDe</a:t>
            </a:r>
            <a:endParaRPr lang="en-US" sz="9600" i="1" dirty="0">
              <a:solidFill>
                <a:schemeClr val="tx1"/>
              </a:solidFill>
              <a:latin typeface="Algerian" panose="04020705040A02060702" pitchFamily="82" charset="0"/>
            </a:endParaRPr>
          </a:p>
        </p:txBody>
      </p:sp>
      <p:sp>
        <p:nvSpPr>
          <p:cNvPr id="3" name="Subtitle 2">
            <a:extLst>
              <a:ext uri="{FF2B5EF4-FFF2-40B4-BE49-F238E27FC236}">
                <a16:creationId xmlns:a16="http://schemas.microsoft.com/office/drawing/2014/main" id="{92A4EA5F-D774-4040-B946-E4C086C142B9}"/>
              </a:ext>
            </a:extLst>
          </p:cNvPr>
          <p:cNvSpPr>
            <a:spLocks noGrp="1"/>
          </p:cNvSpPr>
          <p:nvPr>
            <p:ph type="subTitle" idx="1"/>
          </p:nvPr>
        </p:nvSpPr>
        <p:spPr>
          <a:xfrm>
            <a:off x="0" y="5204019"/>
            <a:ext cx="4938944" cy="1387135"/>
          </a:xfrm>
        </p:spPr>
        <p:txBody>
          <a:bodyPr>
            <a:noAutofit/>
          </a:bodyPr>
          <a:lstStyle/>
          <a:p>
            <a:pPr algn="l"/>
            <a:r>
              <a:rPr lang="en-US" sz="1800" dirty="0">
                <a:solidFill>
                  <a:srgbClr val="FFFFFF"/>
                </a:solidFill>
              </a:rPr>
              <a:t>Team: 12</a:t>
            </a:r>
          </a:p>
          <a:p>
            <a:pPr algn="l"/>
            <a:r>
              <a:rPr lang="en-US" sz="1800" dirty="0" err="1"/>
              <a:t>Avinash</a:t>
            </a:r>
            <a:r>
              <a:rPr lang="en-US" sz="1800" dirty="0"/>
              <a:t> </a:t>
            </a:r>
            <a:r>
              <a:rPr lang="en-US" sz="1800" dirty="0" err="1"/>
              <a:t>Ganguri</a:t>
            </a:r>
            <a:r>
              <a:rPr lang="en-US" sz="1800" dirty="0"/>
              <a:t> (16293133)</a:t>
            </a:r>
          </a:p>
          <a:p>
            <a:pPr algn="l"/>
            <a:r>
              <a:rPr lang="en-US" sz="1800" dirty="0"/>
              <a:t>Divya Reddy Bandari(16281700)</a:t>
            </a:r>
          </a:p>
          <a:p>
            <a:pPr algn="l"/>
            <a:r>
              <a:rPr lang="en-US" sz="1800" dirty="0"/>
              <a:t>Bhashitha Siddareddy(16291369)</a:t>
            </a:r>
            <a:endParaRPr lang="en-US" sz="1800" dirty="0">
              <a:solidFill>
                <a:srgbClr val="FFFFFF"/>
              </a:solidFill>
            </a:endParaRPr>
          </a:p>
        </p:txBody>
      </p:sp>
      <p:sp>
        <p:nvSpPr>
          <p:cNvPr id="5" name="TextBox 4">
            <a:extLst>
              <a:ext uri="{FF2B5EF4-FFF2-40B4-BE49-F238E27FC236}">
                <a16:creationId xmlns:a16="http://schemas.microsoft.com/office/drawing/2014/main" id="{D7AC287D-1340-428E-A7AF-E684D473B598}"/>
              </a:ext>
            </a:extLst>
          </p:cNvPr>
          <p:cNvSpPr txBox="1"/>
          <p:nvPr/>
        </p:nvSpPr>
        <p:spPr>
          <a:xfrm>
            <a:off x="858263" y="3189155"/>
            <a:ext cx="10173809" cy="400110"/>
          </a:xfrm>
          <a:prstGeom prst="rect">
            <a:avLst/>
          </a:prstGeom>
          <a:noFill/>
        </p:spPr>
        <p:txBody>
          <a:bodyPr wrap="square" rtlCol="0">
            <a:spAutoFit/>
          </a:bodyPr>
          <a:lstStyle/>
          <a:p>
            <a:pPr algn="ctr" fontAlgn="t"/>
            <a:r>
              <a:rPr lang="en-US" sz="2000" dirty="0"/>
              <a:t>**Computer Science 5525 0001 Cloud Computing Final Presentation**</a:t>
            </a:r>
          </a:p>
        </p:txBody>
      </p:sp>
      <p:pic>
        <p:nvPicPr>
          <p:cNvPr id="7" name="Picture 6">
            <a:extLst>
              <a:ext uri="{FF2B5EF4-FFF2-40B4-BE49-F238E27FC236}">
                <a16:creationId xmlns:a16="http://schemas.microsoft.com/office/drawing/2014/main" id="{0BB227FB-2EAA-4DC7-A8D8-D3276805AEFE}"/>
              </a:ext>
            </a:extLst>
          </p:cNvPr>
          <p:cNvPicPr>
            <a:picLocks noChangeAspect="1"/>
          </p:cNvPicPr>
          <p:nvPr/>
        </p:nvPicPr>
        <p:blipFill rotWithShape="1">
          <a:blip r:embed="rId3"/>
          <a:srcRect t="4572" r="-7" b="4565"/>
          <a:stretch/>
        </p:blipFill>
        <p:spPr>
          <a:xfrm>
            <a:off x="5257349" y="3604409"/>
            <a:ext cx="1375636" cy="1000738"/>
          </a:xfrm>
          <a:custGeom>
            <a:avLst/>
            <a:gdLst/>
            <a:ahLst/>
            <a:cxnLst/>
            <a:rect l="l" t="t" r="r" b="b"/>
            <a:pathLst>
              <a:path w="2034550" h="1797684">
                <a:moveTo>
                  <a:pt x="585760" y="0"/>
                </a:moveTo>
                <a:cubicBezTo>
                  <a:pt x="585760" y="0"/>
                  <a:pt x="585760" y="0"/>
                  <a:pt x="1448790" y="0"/>
                </a:cubicBezTo>
                <a:cubicBezTo>
                  <a:pt x="1502846" y="0"/>
                  <a:pt x="1555038" y="29714"/>
                  <a:pt x="1581134" y="77999"/>
                </a:cubicBezTo>
                <a:cubicBezTo>
                  <a:pt x="1581134" y="77999"/>
                  <a:pt x="1581134" y="77999"/>
                  <a:pt x="2013580" y="822701"/>
                </a:cubicBezTo>
                <a:cubicBezTo>
                  <a:pt x="2041540" y="869128"/>
                  <a:pt x="2041540" y="928556"/>
                  <a:pt x="2013580" y="974984"/>
                </a:cubicBezTo>
                <a:cubicBezTo>
                  <a:pt x="2013580" y="974984"/>
                  <a:pt x="2013580" y="974984"/>
                  <a:pt x="1581134" y="1719685"/>
                </a:cubicBezTo>
                <a:cubicBezTo>
                  <a:pt x="1555038" y="1767970"/>
                  <a:pt x="1502846" y="1797684"/>
                  <a:pt x="1448790" y="1797684"/>
                </a:cubicBezTo>
                <a:cubicBezTo>
                  <a:pt x="1448790" y="1797684"/>
                  <a:pt x="1448790" y="1797684"/>
                  <a:pt x="585760" y="1797684"/>
                </a:cubicBezTo>
                <a:cubicBezTo>
                  <a:pt x="529841" y="1797684"/>
                  <a:pt x="479513" y="1767970"/>
                  <a:pt x="451553" y="1719685"/>
                </a:cubicBezTo>
                <a:cubicBezTo>
                  <a:pt x="451553" y="1719685"/>
                  <a:pt x="451553" y="1719685"/>
                  <a:pt x="20970" y="974984"/>
                </a:cubicBezTo>
                <a:cubicBezTo>
                  <a:pt x="-6990" y="928556"/>
                  <a:pt x="-6990" y="869128"/>
                  <a:pt x="20970" y="822701"/>
                </a:cubicBezTo>
                <a:cubicBezTo>
                  <a:pt x="20970" y="822701"/>
                  <a:pt x="20970" y="822701"/>
                  <a:pt x="451553" y="77999"/>
                </a:cubicBezTo>
                <a:cubicBezTo>
                  <a:pt x="479513" y="29714"/>
                  <a:pt x="529841" y="0"/>
                  <a:pt x="585760" y="0"/>
                </a:cubicBezTo>
                <a:close/>
              </a:path>
            </a:pathLst>
          </a:custGeom>
          <a:ln w="63500">
            <a:solidFill>
              <a:schemeClr val="tx1">
                <a:alpha val="80000"/>
              </a:schemeClr>
            </a:solidFill>
          </a:ln>
        </p:spPr>
      </p:pic>
    </p:spTree>
    <p:extLst>
      <p:ext uri="{BB962C8B-B14F-4D97-AF65-F5344CB8AC3E}">
        <p14:creationId xmlns:p14="http://schemas.microsoft.com/office/powerpoint/2010/main" val="167218607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EEF1D3-2BE6-4B0E-9B4F-0E8B8D39E49B}"/>
              </a:ext>
            </a:extLst>
          </p:cNvPr>
          <p:cNvPicPr>
            <a:picLocks noChangeAspect="1"/>
          </p:cNvPicPr>
          <p:nvPr/>
        </p:nvPicPr>
        <p:blipFill>
          <a:blip r:embed="rId2"/>
          <a:stretch>
            <a:fillRect/>
          </a:stretch>
        </p:blipFill>
        <p:spPr>
          <a:xfrm>
            <a:off x="4875438" y="616348"/>
            <a:ext cx="3297011" cy="5723273"/>
          </a:xfrm>
          <a:prstGeom prst="rect">
            <a:avLst/>
          </a:prstGeom>
        </p:spPr>
      </p:pic>
      <p:pic>
        <p:nvPicPr>
          <p:cNvPr id="5" name="Picture 4">
            <a:extLst>
              <a:ext uri="{FF2B5EF4-FFF2-40B4-BE49-F238E27FC236}">
                <a16:creationId xmlns:a16="http://schemas.microsoft.com/office/drawing/2014/main" id="{5D442A09-D109-4D18-88D7-F8935B63925B}"/>
              </a:ext>
            </a:extLst>
          </p:cNvPr>
          <p:cNvPicPr>
            <a:picLocks noChangeAspect="1"/>
          </p:cNvPicPr>
          <p:nvPr/>
        </p:nvPicPr>
        <p:blipFill>
          <a:blip r:embed="rId3"/>
          <a:stretch>
            <a:fillRect/>
          </a:stretch>
        </p:blipFill>
        <p:spPr>
          <a:xfrm>
            <a:off x="8428265" y="567362"/>
            <a:ext cx="3325585" cy="5723273"/>
          </a:xfrm>
          <a:prstGeom prst="rect">
            <a:avLst/>
          </a:prstGeom>
        </p:spPr>
      </p:pic>
      <p:sp>
        <p:nvSpPr>
          <p:cNvPr id="6" name="TextBox 5">
            <a:extLst>
              <a:ext uri="{FF2B5EF4-FFF2-40B4-BE49-F238E27FC236}">
                <a16:creationId xmlns:a16="http://schemas.microsoft.com/office/drawing/2014/main" id="{275AF195-583E-4143-B868-3A0D3DC021E4}"/>
              </a:ext>
            </a:extLst>
          </p:cNvPr>
          <p:cNvSpPr txBox="1"/>
          <p:nvPr/>
        </p:nvSpPr>
        <p:spPr>
          <a:xfrm>
            <a:off x="8886511" y="193557"/>
            <a:ext cx="1768510" cy="373805"/>
          </a:xfrm>
          <a:prstGeom prst="rect">
            <a:avLst/>
          </a:prstGeom>
          <a:noFill/>
        </p:spPr>
        <p:txBody>
          <a:bodyPr wrap="square" rtlCol="0">
            <a:spAutoFit/>
          </a:bodyPr>
          <a:lstStyle/>
          <a:p>
            <a:pPr algn="ctr"/>
            <a:r>
              <a:rPr lang="en-US" dirty="0">
                <a:solidFill>
                  <a:schemeClr val="tx2">
                    <a:lumMod val="50000"/>
                  </a:schemeClr>
                </a:solidFill>
              </a:rPr>
              <a:t>Android</a:t>
            </a:r>
          </a:p>
        </p:txBody>
      </p:sp>
      <p:sp>
        <p:nvSpPr>
          <p:cNvPr id="7" name="TextBox 6">
            <a:extLst>
              <a:ext uri="{FF2B5EF4-FFF2-40B4-BE49-F238E27FC236}">
                <a16:creationId xmlns:a16="http://schemas.microsoft.com/office/drawing/2014/main" id="{A1A2A319-3C7E-40BD-9F2C-AB99882C793B}"/>
              </a:ext>
            </a:extLst>
          </p:cNvPr>
          <p:cNvSpPr txBox="1"/>
          <p:nvPr/>
        </p:nvSpPr>
        <p:spPr>
          <a:xfrm flipH="1">
            <a:off x="542769" y="1043894"/>
            <a:ext cx="3578739" cy="877163"/>
          </a:xfrm>
          <a:prstGeom prst="rect">
            <a:avLst/>
          </a:prstGeom>
          <a:noFill/>
        </p:spPr>
        <p:txBody>
          <a:bodyPr wrap="square" rtlCol="0">
            <a:spAutoFit/>
          </a:bodyPr>
          <a:lstStyle/>
          <a:p>
            <a:pPr>
              <a:buClr>
                <a:schemeClr val="dk1"/>
              </a:buClr>
              <a:buSzPts val="1400"/>
            </a:pPr>
            <a:r>
              <a:rPr lang="en-US" sz="3300" dirty="0">
                <a:solidFill>
                  <a:schemeClr val="tx2">
                    <a:lumMod val="10000"/>
                  </a:schemeClr>
                </a:solidFill>
                <a:latin typeface="Helvetica Neue"/>
                <a:sym typeface="Helvetica Neue"/>
              </a:rPr>
              <a:t>Sign In Page</a:t>
            </a:r>
          </a:p>
          <a:p>
            <a:endParaRPr lang="en-US" dirty="0">
              <a:solidFill>
                <a:schemeClr val="tx2">
                  <a:lumMod val="10000"/>
                </a:schemeClr>
              </a:solidFill>
            </a:endParaRPr>
          </a:p>
        </p:txBody>
      </p:sp>
      <p:sp>
        <p:nvSpPr>
          <p:cNvPr id="8" name="TextBox 7">
            <a:extLst>
              <a:ext uri="{FF2B5EF4-FFF2-40B4-BE49-F238E27FC236}">
                <a16:creationId xmlns:a16="http://schemas.microsoft.com/office/drawing/2014/main" id="{2CB71109-DE19-49FA-9970-DDA4551C88B3}"/>
              </a:ext>
            </a:extLst>
          </p:cNvPr>
          <p:cNvSpPr txBox="1"/>
          <p:nvPr/>
        </p:nvSpPr>
        <p:spPr>
          <a:xfrm>
            <a:off x="5478012" y="193557"/>
            <a:ext cx="1768510" cy="373805"/>
          </a:xfrm>
          <a:prstGeom prst="rect">
            <a:avLst/>
          </a:prstGeom>
          <a:noFill/>
        </p:spPr>
        <p:txBody>
          <a:bodyPr wrap="square" rtlCol="0">
            <a:spAutoFit/>
          </a:bodyPr>
          <a:lstStyle/>
          <a:p>
            <a:pPr algn="ctr"/>
            <a:r>
              <a:rPr lang="en-US" dirty="0">
                <a:solidFill>
                  <a:schemeClr val="tx2">
                    <a:lumMod val="50000"/>
                  </a:schemeClr>
                </a:solidFill>
              </a:rPr>
              <a:t>IOS</a:t>
            </a:r>
          </a:p>
        </p:txBody>
      </p:sp>
      <p:sp>
        <p:nvSpPr>
          <p:cNvPr id="9" name="TextBox 8">
            <a:extLst>
              <a:ext uri="{FF2B5EF4-FFF2-40B4-BE49-F238E27FC236}">
                <a16:creationId xmlns:a16="http://schemas.microsoft.com/office/drawing/2014/main" id="{6414919F-981F-40BF-A023-08E6A9E2E0EA}"/>
              </a:ext>
            </a:extLst>
          </p:cNvPr>
          <p:cNvSpPr txBox="1"/>
          <p:nvPr/>
        </p:nvSpPr>
        <p:spPr>
          <a:xfrm flipH="1">
            <a:off x="600137" y="2339293"/>
            <a:ext cx="3578739" cy="1477328"/>
          </a:xfrm>
          <a:prstGeom prst="rect">
            <a:avLst/>
          </a:prstGeom>
          <a:noFill/>
        </p:spPr>
        <p:txBody>
          <a:bodyPr wrap="square" rtlCol="0">
            <a:spAutoFit/>
          </a:bodyPr>
          <a:lstStyle/>
          <a:p>
            <a:r>
              <a:rPr lang="en-US" dirty="0">
                <a:solidFill>
                  <a:schemeClr val="bg2">
                    <a:lumMod val="10000"/>
                  </a:schemeClr>
                </a:solidFill>
              </a:rPr>
              <a:t>Once done with selecting the user type they have to enter their credentials i.e. username, password and click on login button.</a:t>
            </a:r>
          </a:p>
        </p:txBody>
      </p:sp>
    </p:spTree>
    <p:extLst>
      <p:ext uri="{BB962C8B-B14F-4D97-AF65-F5344CB8AC3E}">
        <p14:creationId xmlns:p14="http://schemas.microsoft.com/office/powerpoint/2010/main" val="4190244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F761AC3-3878-4427-9A2B-91491CC06F40}"/>
              </a:ext>
            </a:extLst>
          </p:cNvPr>
          <p:cNvPicPr>
            <a:picLocks noChangeAspect="1"/>
          </p:cNvPicPr>
          <p:nvPr/>
        </p:nvPicPr>
        <p:blipFill rotWithShape="1">
          <a:blip r:embed="rId2"/>
          <a:srcRect t="5905"/>
          <a:stretch/>
        </p:blipFill>
        <p:spPr>
          <a:xfrm>
            <a:off x="4667250" y="595993"/>
            <a:ext cx="3634353" cy="5796644"/>
          </a:xfrm>
          <a:prstGeom prst="rect">
            <a:avLst/>
          </a:prstGeom>
        </p:spPr>
      </p:pic>
      <p:pic>
        <p:nvPicPr>
          <p:cNvPr id="8" name="Picture 7">
            <a:extLst>
              <a:ext uri="{FF2B5EF4-FFF2-40B4-BE49-F238E27FC236}">
                <a16:creationId xmlns:a16="http://schemas.microsoft.com/office/drawing/2014/main" id="{96AF40D5-A094-4620-B8AB-9EB7F8307A96}"/>
              </a:ext>
            </a:extLst>
          </p:cNvPr>
          <p:cNvPicPr>
            <a:picLocks noChangeAspect="1"/>
          </p:cNvPicPr>
          <p:nvPr/>
        </p:nvPicPr>
        <p:blipFill rotWithShape="1">
          <a:blip r:embed="rId3"/>
          <a:srcRect t="6139"/>
          <a:stretch/>
        </p:blipFill>
        <p:spPr>
          <a:xfrm>
            <a:off x="8379279" y="595994"/>
            <a:ext cx="3702242" cy="5796644"/>
          </a:xfrm>
          <a:prstGeom prst="rect">
            <a:avLst/>
          </a:prstGeom>
        </p:spPr>
      </p:pic>
      <p:sp>
        <p:nvSpPr>
          <p:cNvPr id="9" name="TextBox 8">
            <a:extLst>
              <a:ext uri="{FF2B5EF4-FFF2-40B4-BE49-F238E27FC236}">
                <a16:creationId xmlns:a16="http://schemas.microsoft.com/office/drawing/2014/main" id="{1A7A6E4B-2D75-4491-AE05-C00F24596FEE}"/>
              </a:ext>
            </a:extLst>
          </p:cNvPr>
          <p:cNvSpPr txBox="1"/>
          <p:nvPr/>
        </p:nvSpPr>
        <p:spPr>
          <a:xfrm>
            <a:off x="5478012" y="193557"/>
            <a:ext cx="1768510" cy="373805"/>
          </a:xfrm>
          <a:prstGeom prst="rect">
            <a:avLst/>
          </a:prstGeom>
          <a:noFill/>
        </p:spPr>
        <p:txBody>
          <a:bodyPr wrap="square" rtlCol="0">
            <a:spAutoFit/>
          </a:bodyPr>
          <a:lstStyle/>
          <a:p>
            <a:pPr algn="ctr"/>
            <a:r>
              <a:rPr lang="en-US" dirty="0">
                <a:solidFill>
                  <a:schemeClr val="tx2">
                    <a:lumMod val="50000"/>
                  </a:schemeClr>
                </a:solidFill>
              </a:rPr>
              <a:t>IOS</a:t>
            </a:r>
          </a:p>
        </p:txBody>
      </p:sp>
      <p:sp>
        <p:nvSpPr>
          <p:cNvPr id="10" name="TextBox 9">
            <a:extLst>
              <a:ext uri="{FF2B5EF4-FFF2-40B4-BE49-F238E27FC236}">
                <a16:creationId xmlns:a16="http://schemas.microsoft.com/office/drawing/2014/main" id="{BA40A244-B0A0-4840-A310-1CF0C42D1734}"/>
              </a:ext>
            </a:extLst>
          </p:cNvPr>
          <p:cNvSpPr txBox="1"/>
          <p:nvPr/>
        </p:nvSpPr>
        <p:spPr>
          <a:xfrm>
            <a:off x="8886511" y="193557"/>
            <a:ext cx="1768510" cy="373805"/>
          </a:xfrm>
          <a:prstGeom prst="rect">
            <a:avLst/>
          </a:prstGeom>
          <a:noFill/>
        </p:spPr>
        <p:txBody>
          <a:bodyPr wrap="square" rtlCol="0">
            <a:spAutoFit/>
          </a:bodyPr>
          <a:lstStyle/>
          <a:p>
            <a:pPr algn="ctr"/>
            <a:r>
              <a:rPr lang="en-US" dirty="0">
                <a:solidFill>
                  <a:schemeClr val="tx2">
                    <a:lumMod val="50000"/>
                  </a:schemeClr>
                </a:solidFill>
              </a:rPr>
              <a:t>Android</a:t>
            </a:r>
          </a:p>
        </p:txBody>
      </p:sp>
      <p:sp>
        <p:nvSpPr>
          <p:cNvPr id="11" name="TextBox 10">
            <a:extLst>
              <a:ext uri="{FF2B5EF4-FFF2-40B4-BE49-F238E27FC236}">
                <a16:creationId xmlns:a16="http://schemas.microsoft.com/office/drawing/2014/main" id="{9FDB5776-0642-43C8-905A-9B660DEA3F20}"/>
              </a:ext>
            </a:extLst>
          </p:cNvPr>
          <p:cNvSpPr txBox="1"/>
          <p:nvPr/>
        </p:nvSpPr>
        <p:spPr>
          <a:xfrm flipH="1">
            <a:off x="453180" y="2016987"/>
            <a:ext cx="3578739" cy="1477328"/>
          </a:xfrm>
          <a:prstGeom prst="rect">
            <a:avLst/>
          </a:prstGeom>
          <a:noFill/>
        </p:spPr>
        <p:txBody>
          <a:bodyPr wrap="square" rtlCol="0">
            <a:spAutoFit/>
          </a:bodyPr>
          <a:lstStyle/>
          <a:p>
            <a:r>
              <a:rPr lang="en-US" dirty="0">
                <a:solidFill>
                  <a:schemeClr val="bg2">
                    <a:lumMod val="10000"/>
                  </a:schemeClr>
                </a:solidFill>
              </a:rPr>
              <a:t>When the User could successfully login into UMKC as the ride requestor, the user has to select the source, destination and click on the Book Ride</a:t>
            </a:r>
          </a:p>
        </p:txBody>
      </p:sp>
      <p:sp>
        <p:nvSpPr>
          <p:cNvPr id="12" name="TextBox 11">
            <a:extLst>
              <a:ext uri="{FF2B5EF4-FFF2-40B4-BE49-F238E27FC236}">
                <a16:creationId xmlns:a16="http://schemas.microsoft.com/office/drawing/2014/main" id="{4D78E4F0-9D06-4866-B538-76474A07014A}"/>
              </a:ext>
            </a:extLst>
          </p:cNvPr>
          <p:cNvSpPr txBox="1"/>
          <p:nvPr/>
        </p:nvSpPr>
        <p:spPr>
          <a:xfrm flipH="1">
            <a:off x="542769" y="1043894"/>
            <a:ext cx="3578739" cy="584775"/>
          </a:xfrm>
          <a:prstGeom prst="rect">
            <a:avLst/>
          </a:prstGeom>
          <a:noFill/>
        </p:spPr>
        <p:txBody>
          <a:bodyPr wrap="square" rtlCol="0">
            <a:spAutoFit/>
          </a:bodyPr>
          <a:lstStyle/>
          <a:p>
            <a:r>
              <a:rPr lang="en-US" sz="3200" dirty="0">
                <a:solidFill>
                  <a:schemeClr val="tx2">
                    <a:lumMod val="10000"/>
                  </a:schemeClr>
                </a:solidFill>
              </a:rPr>
              <a:t>Book-a-Ride</a:t>
            </a:r>
          </a:p>
        </p:txBody>
      </p:sp>
    </p:spTree>
    <p:extLst>
      <p:ext uri="{BB962C8B-B14F-4D97-AF65-F5344CB8AC3E}">
        <p14:creationId xmlns:p14="http://schemas.microsoft.com/office/powerpoint/2010/main" val="1643674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29807A-300B-44E0-A9FD-E5EBACECE1D0}"/>
              </a:ext>
            </a:extLst>
          </p:cNvPr>
          <p:cNvPicPr>
            <a:picLocks noChangeAspect="1"/>
          </p:cNvPicPr>
          <p:nvPr/>
        </p:nvPicPr>
        <p:blipFill>
          <a:blip r:embed="rId2"/>
          <a:stretch>
            <a:fillRect/>
          </a:stretch>
        </p:blipFill>
        <p:spPr>
          <a:xfrm>
            <a:off x="4057325" y="751115"/>
            <a:ext cx="3881408" cy="5510893"/>
          </a:xfrm>
          <a:prstGeom prst="rect">
            <a:avLst/>
          </a:prstGeom>
        </p:spPr>
      </p:pic>
      <p:pic>
        <p:nvPicPr>
          <p:cNvPr id="5" name="Picture 4">
            <a:extLst>
              <a:ext uri="{FF2B5EF4-FFF2-40B4-BE49-F238E27FC236}">
                <a16:creationId xmlns:a16="http://schemas.microsoft.com/office/drawing/2014/main" id="{837B49C4-A10D-4E6F-801A-5759EBE6D1AF}"/>
              </a:ext>
            </a:extLst>
          </p:cNvPr>
          <p:cNvPicPr>
            <a:picLocks noChangeAspect="1"/>
          </p:cNvPicPr>
          <p:nvPr/>
        </p:nvPicPr>
        <p:blipFill>
          <a:blip r:embed="rId3"/>
          <a:stretch>
            <a:fillRect/>
          </a:stretch>
        </p:blipFill>
        <p:spPr>
          <a:xfrm>
            <a:off x="8039331" y="702129"/>
            <a:ext cx="3880295" cy="5510893"/>
          </a:xfrm>
          <a:prstGeom prst="rect">
            <a:avLst/>
          </a:prstGeom>
        </p:spPr>
      </p:pic>
      <p:sp>
        <p:nvSpPr>
          <p:cNvPr id="9" name="TextBox 8">
            <a:extLst>
              <a:ext uri="{FF2B5EF4-FFF2-40B4-BE49-F238E27FC236}">
                <a16:creationId xmlns:a16="http://schemas.microsoft.com/office/drawing/2014/main" id="{4C94DD50-DF8D-4B54-A9BC-F59295902252}"/>
              </a:ext>
            </a:extLst>
          </p:cNvPr>
          <p:cNvSpPr txBox="1"/>
          <p:nvPr/>
        </p:nvSpPr>
        <p:spPr>
          <a:xfrm flipH="1">
            <a:off x="453180" y="2016987"/>
            <a:ext cx="3578739" cy="1200329"/>
          </a:xfrm>
          <a:prstGeom prst="rect">
            <a:avLst/>
          </a:prstGeom>
          <a:noFill/>
        </p:spPr>
        <p:txBody>
          <a:bodyPr wrap="square" rtlCol="0">
            <a:spAutoFit/>
          </a:bodyPr>
          <a:lstStyle/>
          <a:p>
            <a:r>
              <a:rPr lang="en-US" dirty="0">
                <a:solidFill>
                  <a:schemeClr val="bg2">
                    <a:lumMod val="10000"/>
                  </a:schemeClr>
                </a:solidFill>
              </a:rPr>
              <a:t>When the User click on Book Ride, the user could able to see the ride provider location and directions to their destination.</a:t>
            </a:r>
          </a:p>
        </p:txBody>
      </p:sp>
      <p:sp>
        <p:nvSpPr>
          <p:cNvPr id="10" name="TextBox 9">
            <a:extLst>
              <a:ext uri="{FF2B5EF4-FFF2-40B4-BE49-F238E27FC236}">
                <a16:creationId xmlns:a16="http://schemas.microsoft.com/office/drawing/2014/main" id="{04B131AE-4D4A-4FF6-AC77-E7B8DB3605A7}"/>
              </a:ext>
            </a:extLst>
          </p:cNvPr>
          <p:cNvSpPr txBox="1"/>
          <p:nvPr/>
        </p:nvSpPr>
        <p:spPr>
          <a:xfrm flipH="1">
            <a:off x="542769" y="1043894"/>
            <a:ext cx="3578739" cy="584775"/>
          </a:xfrm>
          <a:prstGeom prst="rect">
            <a:avLst/>
          </a:prstGeom>
          <a:noFill/>
        </p:spPr>
        <p:txBody>
          <a:bodyPr wrap="square" rtlCol="0">
            <a:spAutoFit/>
          </a:bodyPr>
          <a:lstStyle/>
          <a:p>
            <a:r>
              <a:rPr lang="en-US" sz="3200" dirty="0">
                <a:solidFill>
                  <a:schemeClr val="tx2">
                    <a:lumMod val="10000"/>
                  </a:schemeClr>
                </a:solidFill>
              </a:rPr>
              <a:t>Book-a-Ride</a:t>
            </a:r>
          </a:p>
        </p:txBody>
      </p:sp>
      <p:sp>
        <p:nvSpPr>
          <p:cNvPr id="11" name="TextBox 10">
            <a:extLst>
              <a:ext uri="{FF2B5EF4-FFF2-40B4-BE49-F238E27FC236}">
                <a16:creationId xmlns:a16="http://schemas.microsoft.com/office/drawing/2014/main" id="{C86F5F47-E893-43E1-9491-DD297AADAAF5}"/>
              </a:ext>
            </a:extLst>
          </p:cNvPr>
          <p:cNvSpPr txBox="1"/>
          <p:nvPr/>
        </p:nvSpPr>
        <p:spPr>
          <a:xfrm>
            <a:off x="5211745" y="144571"/>
            <a:ext cx="1768510" cy="373805"/>
          </a:xfrm>
          <a:prstGeom prst="rect">
            <a:avLst/>
          </a:prstGeom>
          <a:noFill/>
        </p:spPr>
        <p:txBody>
          <a:bodyPr wrap="square" rtlCol="0">
            <a:spAutoFit/>
          </a:bodyPr>
          <a:lstStyle/>
          <a:p>
            <a:pPr algn="ctr"/>
            <a:r>
              <a:rPr lang="en-US" dirty="0">
                <a:solidFill>
                  <a:schemeClr val="tx2">
                    <a:lumMod val="50000"/>
                  </a:schemeClr>
                </a:solidFill>
              </a:rPr>
              <a:t>IOS</a:t>
            </a:r>
          </a:p>
        </p:txBody>
      </p:sp>
      <p:sp>
        <p:nvSpPr>
          <p:cNvPr id="12" name="TextBox 11">
            <a:extLst>
              <a:ext uri="{FF2B5EF4-FFF2-40B4-BE49-F238E27FC236}">
                <a16:creationId xmlns:a16="http://schemas.microsoft.com/office/drawing/2014/main" id="{F489C8A5-6D24-41B7-A647-8A1E443EE06C}"/>
              </a:ext>
            </a:extLst>
          </p:cNvPr>
          <p:cNvSpPr txBox="1"/>
          <p:nvPr/>
        </p:nvSpPr>
        <p:spPr>
          <a:xfrm>
            <a:off x="8620244" y="144571"/>
            <a:ext cx="1768510" cy="373805"/>
          </a:xfrm>
          <a:prstGeom prst="rect">
            <a:avLst/>
          </a:prstGeom>
          <a:noFill/>
        </p:spPr>
        <p:txBody>
          <a:bodyPr wrap="square" rtlCol="0">
            <a:spAutoFit/>
          </a:bodyPr>
          <a:lstStyle/>
          <a:p>
            <a:pPr algn="ctr"/>
            <a:r>
              <a:rPr lang="en-US" dirty="0">
                <a:solidFill>
                  <a:schemeClr val="tx2">
                    <a:lumMod val="50000"/>
                  </a:schemeClr>
                </a:solidFill>
              </a:rPr>
              <a:t>Android</a:t>
            </a:r>
          </a:p>
        </p:txBody>
      </p:sp>
    </p:spTree>
    <p:extLst>
      <p:ext uri="{BB962C8B-B14F-4D97-AF65-F5344CB8AC3E}">
        <p14:creationId xmlns:p14="http://schemas.microsoft.com/office/powerpoint/2010/main" val="1861115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C55AD6-F56C-4078-9FAF-3A5F6A5D7C02}"/>
              </a:ext>
            </a:extLst>
          </p:cNvPr>
          <p:cNvPicPr>
            <a:picLocks noChangeAspect="1"/>
          </p:cNvPicPr>
          <p:nvPr/>
        </p:nvPicPr>
        <p:blipFill>
          <a:blip r:embed="rId2"/>
          <a:stretch>
            <a:fillRect/>
          </a:stretch>
        </p:blipFill>
        <p:spPr>
          <a:xfrm>
            <a:off x="4161262" y="742950"/>
            <a:ext cx="3890356" cy="5943598"/>
          </a:xfrm>
          <a:prstGeom prst="rect">
            <a:avLst/>
          </a:prstGeom>
        </p:spPr>
      </p:pic>
      <p:pic>
        <p:nvPicPr>
          <p:cNvPr id="4" name="Picture 3">
            <a:extLst>
              <a:ext uri="{FF2B5EF4-FFF2-40B4-BE49-F238E27FC236}">
                <a16:creationId xmlns:a16="http://schemas.microsoft.com/office/drawing/2014/main" id="{E2669F60-2156-46CD-9C94-40826E99C865}"/>
              </a:ext>
            </a:extLst>
          </p:cNvPr>
          <p:cNvPicPr>
            <a:picLocks noChangeAspect="1"/>
          </p:cNvPicPr>
          <p:nvPr/>
        </p:nvPicPr>
        <p:blipFill>
          <a:blip r:embed="rId3"/>
          <a:stretch>
            <a:fillRect/>
          </a:stretch>
        </p:blipFill>
        <p:spPr>
          <a:xfrm>
            <a:off x="8160370" y="742950"/>
            <a:ext cx="3883145" cy="5943598"/>
          </a:xfrm>
          <a:prstGeom prst="rect">
            <a:avLst/>
          </a:prstGeom>
        </p:spPr>
      </p:pic>
      <p:sp>
        <p:nvSpPr>
          <p:cNvPr id="5" name="TextBox 4">
            <a:extLst>
              <a:ext uri="{FF2B5EF4-FFF2-40B4-BE49-F238E27FC236}">
                <a16:creationId xmlns:a16="http://schemas.microsoft.com/office/drawing/2014/main" id="{5337AA38-3314-4956-B5AF-4449CEEAB736}"/>
              </a:ext>
            </a:extLst>
          </p:cNvPr>
          <p:cNvSpPr txBox="1"/>
          <p:nvPr/>
        </p:nvSpPr>
        <p:spPr>
          <a:xfrm flipH="1">
            <a:off x="344428" y="2514420"/>
            <a:ext cx="3578739" cy="2031325"/>
          </a:xfrm>
          <a:prstGeom prst="rect">
            <a:avLst/>
          </a:prstGeom>
          <a:noFill/>
        </p:spPr>
        <p:txBody>
          <a:bodyPr wrap="square" rtlCol="0">
            <a:spAutoFit/>
          </a:bodyPr>
          <a:lstStyle/>
          <a:p>
            <a:r>
              <a:rPr lang="en-US" dirty="0">
                <a:solidFill>
                  <a:schemeClr val="bg2">
                    <a:lumMod val="10000"/>
                  </a:schemeClr>
                </a:solidFill>
              </a:rPr>
              <a:t>When the User click on Book Ride, the user could able to see the ride provider location and directions to their destination in the map and satellite version. The satellite version can be seen here.</a:t>
            </a:r>
          </a:p>
        </p:txBody>
      </p:sp>
      <p:sp>
        <p:nvSpPr>
          <p:cNvPr id="6" name="TextBox 5">
            <a:extLst>
              <a:ext uri="{FF2B5EF4-FFF2-40B4-BE49-F238E27FC236}">
                <a16:creationId xmlns:a16="http://schemas.microsoft.com/office/drawing/2014/main" id="{40CFE9D2-F3ED-424D-B037-5DD469EF2706}"/>
              </a:ext>
            </a:extLst>
          </p:cNvPr>
          <p:cNvSpPr txBox="1"/>
          <p:nvPr/>
        </p:nvSpPr>
        <p:spPr>
          <a:xfrm flipH="1">
            <a:off x="453180" y="1305151"/>
            <a:ext cx="3578739" cy="584775"/>
          </a:xfrm>
          <a:prstGeom prst="rect">
            <a:avLst/>
          </a:prstGeom>
          <a:noFill/>
        </p:spPr>
        <p:txBody>
          <a:bodyPr wrap="square" rtlCol="0">
            <a:spAutoFit/>
          </a:bodyPr>
          <a:lstStyle/>
          <a:p>
            <a:r>
              <a:rPr lang="en-US" sz="3200" dirty="0">
                <a:solidFill>
                  <a:schemeClr val="tx2">
                    <a:lumMod val="10000"/>
                  </a:schemeClr>
                </a:solidFill>
              </a:rPr>
              <a:t>Book-a-Ride</a:t>
            </a:r>
          </a:p>
        </p:txBody>
      </p:sp>
      <p:sp>
        <p:nvSpPr>
          <p:cNvPr id="7" name="TextBox 6">
            <a:extLst>
              <a:ext uri="{FF2B5EF4-FFF2-40B4-BE49-F238E27FC236}">
                <a16:creationId xmlns:a16="http://schemas.microsoft.com/office/drawing/2014/main" id="{9240E1DD-6F88-4FAD-BCBB-FE96DB7D9A3E}"/>
              </a:ext>
            </a:extLst>
          </p:cNvPr>
          <p:cNvSpPr txBox="1"/>
          <p:nvPr/>
        </p:nvSpPr>
        <p:spPr>
          <a:xfrm>
            <a:off x="5124214" y="291529"/>
            <a:ext cx="1768510" cy="373805"/>
          </a:xfrm>
          <a:prstGeom prst="rect">
            <a:avLst/>
          </a:prstGeom>
          <a:noFill/>
        </p:spPr>
        <p:txBody>
          <a:bodyPr wrap="square" rtlCol="0">
            <a:spAutoFit/>
          </a:bodyPr>
          <a:lstStyle/>
          <a:p>
            <a:pPr algn="ctr"/>
            <a:r>
              <a:rPr lang="en-US" dirty="0">
                <a:solidFill>
                  <a:schemeClr val="tx2">
                    <a:lumMod val="50000"/>
                  </a:schemeClr>
                </a:solidFill>
              </a:rPr>
              <a:t>IOS</a:t>
            </a:r>
          </a:p>
        </p:txBody>
      </p:sp>
      <p:sp>
        <p:nvSpPr>
          <p:cNvPr id="9" name="TextBox 8">
            <a:extLst>
              <a:ext uri="{FF2B5EF4-FFF2-40B4-BE49-F238E27FC236}">
                <a16:creationId xmlns:a16="http://schemas.microsoft.com/office/drawing/2014/main" id="{DBB2543C-291A-4ADB-8418-4E7BD8DF4E67}"/>
              </a:ext>
            </a:extLst>
          </p:cNvPr>
          <p:cNvSpPr txBox="1"/>
          <p:nvPr/>
        </p:nvSpPr>
        <p:spPr>
          <a:xfrm>
            <a:off x="8693722" y="291528"/>
            <a:ext cx="1768510" cy="373805"/>
          </a:xfrm>
          <a:prstGeom prst="rect">
            <a:avLst/>
          </a:prstGeom>
          <a:noFill/>
        </p:spPr>
        <p:txBody>
          <a:bodyPr wrap="square" rtlCol="0">
            <a:spAutoFit/>
          </a:bodyPr>
          <a:lstStyle/>
          <a:p>
            <a:pPr algn="ctr"/>
            <a:r>
              <a:rPr lang="en-US" dirty="0">
                <a:solidFill>
                  <a:schemeClr val="tx2">
                    <a:lumMod val="50000"/>
                  </a:schemeClr>
                </a:solidFill>
              </a:rPr>
              <a:t>Android</a:t>
            </a:r>
          </a:p>
        </p:txBody>
      </p:sp>
    </p:spTree>
    <p:extLst>
      <p:ext uri="{BB962C8B-B14F-4D97-AF65-F5344CB8AC3E}">
        <p14:creationId xmlns:p14="http://schemas.microsoft.com/office/powerpoint/2010/main" val="1568099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596F27-2986-4F47-8A3B-66C57AB92B3C}"/>
              </a:ext>
            </a:extLst>
          </p:cNvPr>
          <p:cNvPicPr>
            <a:picLocks noChangeAspect="1"/>
          </p:cNvPicPr>
          <p:nvPr/>
        </p:nvPicPr>
        <p:blipFill>
          <a:blip r:embed="rId2"/>
          <a:stretch>
            <a:fillRect/>
          </a:stretch>
        </p:blipFill>
        <p:spPr>
          <a:xfrm>
            <a:off x="4098482" y="547008"/>
            <a:ext cx="3825953" cy="5959928"/>
          </a:xfrm>
          <a:prstGeom prst="rect">
            <a:avLst/>
          </a:prstGeom>
        </p:spPr>
      </p:pic>
      <p:pic>
        <p:nvPicPr>
          <p:cNvPr id="4" name="Picture 3">
            <a:extLst>
              <a:ext uri="{FF2B5EF4-FFF2-40B4-BE49-F238E27FC236}">
                <a16:creationId xmlns:a16="http://schemas.microsoft.com/office/drawing/2014/main" id="{ABC4A6F7-6440-45DC-A097-4CD5BAD54FFB}"/>
              </a:ext>
            </a:extLst>
          </p:cNvPr>
          <p:cNvPicPr>
            <a:picLocks noChangeAspect="1"/>
          </p:cNvPicPr>
          <p:nvPr/>
        </p:nvPicPr>
        <p:blipFill>
          <a:blip r:embed="rId3"/>
          <a:stretch>
            <a:fillRect/>
          </a:stretch>
        </p:blipFill>
        <p:spPr>
          <a:xfrm>
            <a:off x="8078216" y="547007"/>
            <a:ext cx="3889612" cy="5959929"/>
          </a:xfrm>
          <a:prstGeom prst="rect">
            <a:avLst/>
          </a:prstGeom>
        </p:spPr>
      </p:pic>
      <p:sp>
        <p:nvSpPr>
          <p:cNvPr id="6" name="TextBox 5">
            <a:extLst>
              <a:ext uri="{FF2B5EF4-FFF2-40B4-BE49-F238E27FC236}">
                <a16:creationId xmlns:a16="http://schemas.microsoft.com/office/drawing/2014/main" id="{AC8D7FE5-A2B0-49BA-B5F4-DD28A1409B81}"/>
              </a:ext>
            </a:extLst>
          </p:cNvPr>
          <p:cNvSpPr txBox="1"/>
          <p:nvPr/>
        </p:nvSpPr>
        <p:spPr>
          <a:xfrm flipH="1">
            <a:off x="453180" y="1305151"/>
            <a:ext cx="3578739" cy="584775"/>
          </a:xfrm>
          <a:prstGeom prst="rect">
            <a:avLst/>
          </a:prstGeom>
          <a:noFill/>
        </p:spPr>
        <p:txBody>
          <a:bodyPr wrap="square" rtlCol="0">
            <a:spAutoFit/>
          </a:bodyPr>
          <a:lstStyle/>
          <a:p>
            <a:r>
              <a:rPr lang="en-US" sz="3200" dirty="0">
                <a:solidFill>
                  <a:schemeClr val="tx2">
                    <a:lumMod val="10000"/>
                  </a:schemeClr>
                </a:solidFill>
              </a:rPr>
              <a:t>ETA Calculation</a:t>
            </a:r>
          </a:p>
        </p:txBody>
      </p:sp>
      <p:sp>
        <p:nvSpPr>
          <p:cNvPr id="7" name="TextBox 6">
            <a:extLst>
              <a:ext uri="{FF2B5EF4-FFF2-40B4-BE49-F238E27FC236}">
                <a16:creationId xmlns:a16="http://schemas.microsoft.com/office/drawing/2014/main" id="{292F2DD0-B056-4BDC-B9C2-7EC93586D41E}"/>
              </a:ext>
            </a:extLst>
          </p:cNvPr>
          <p:cNvSpPr txBox="1"/>
          <p:nvPr/>
        </p:nvSpPr>
        <p:spPr>
          <a:xfrm flipH="1">
            <a:off x="496828" y="2666820"/>
            <a:ext cx="3578739" cy="1200329"/>
          </a:xfrm>
          <a:prstGeom prst="rect">
            <a:avLst/>
          </a:prstGeom>
          <a:noFill/>
        </p:spPr>
        <p:txBody>
          <a:bodyPr wrap="square" rtlCol="0">
            <a:spAutoFit/>
          </a:bodyPr>
          <a:lstStyle/>
          <a:p>
            <a:r>
              <a:rPr lang="en-US" dirty="0">
                <a:solidFill>
                  <a:schemeClr val="bg2">
                    <a:lumMod val="10000"/>
                  </a:schemeClr>
                </a:solidFill>
              </a:rPr>
              <a:t>After booking the ride when the user clicks on the ETA, the Estimated time of arrival will be displayed.</a:t>
            </a:r>
          </a:p>
        </p:txBody>
      </p:sp>
      <p:sp>
        <p:nvSpPr>
          <p:cNvPr id="9" name="TextBox 8">
            <a:extLst>
              <a:ext uri="{FF2B5EF4-FFF2-40B4-BE49-F238E27FC236}">
                <a16:creationId xmlns:a16="http://schemas.microsoft.com/office/drawing/2014/main" id="{5C7DC3C3-2EFC-4871-B682-F8C17506D93F}"/>
              </a:ext>
            </a:extLst>
          </p:cNvPr>
          <p:cNvSpPr txBox="1"/>
          <p:nvPr/>
        </p:nvSpPr>
        <p:spPr>
          <a:xfrm>
            <a:off x="4911942" y="95586"/>
            <a:ext cx="1768510" cy="373805"/>
          </a:xfrm>
          <a:prstGeom prst="rect">
            <a:avLst/>
          </a:prstGeom>
          <a:noFill/>
        </p:spPr>
        <p:txBody>
          <a:bodyPr wrap="square" rtlCol="0">
            <a:spAutoFit/>
          </a:bodyPr>
          <a:lstStyle/>
          <a:p>
            <a:pPr algn="ctr"/>
            <a:r>
              <a:rPr lang="en-US" dirty="0">
                <a:solidFill>
                  <a:schemeClr val="tx2">
                    <a:lumMod val="50000"/>
                  </a:schemeClr>
                </a:solidFill>
              </a:rPr>
              <a:t>IOS</a:t>
            </a:r>
          </a:p>
        </p:txBody>
      </p:sp>
      <p:sp>
        <p:nvSpPr>
          <p:cNvPr id="10" name="TextBox 9">
            <a:extLst>
              <a:ext uri="{FF2B5EF4-FFF2-40B4-BE49-F238E27FC236}">
                <a16:creationId xmlns:a16="http://schemas.microsoft.com/office/drawing/2014/main" id="{30EAF916-6EE0-43DD-8EEE-0B9C248E0EE4}"/>
              </a:ext>
            </a:extLst>
          </p:cNvPr>
          <p:cNvSpPr txBox="1"/>
          <p:nvPr/>
        </p:nvSpPr>
        <p:spPr>
          <a:xfrm>
            <a:off x="8734544" y="173202"/>
            <a:ext cx="1768510" cy="373805"/>
          </a:xfrm>
          <a:prstGeom prst="rect">
            <a:avLst/>
          </a:prstGeom>
          <a:noFill/>
        </p:spPr>
        <p:txBody>
          <a:bodyPr wrap="square" rtlCol="0">
            <a:spAutoFit/>
          </a:bodyPr>
          <a:lstStyle/>
          <a:p>
            <a:pPr algn="ctr"/>
            <a:r>
              <a:rPr lang="en-US" dirty="0">
                <a:solidFill>
                  <a:schemeClr val="tx2">
                    <a:lumMod val="50000"/>
                  </a:schemeClr>
                </a:solidFill>
              </a:rPr>
              <a:t>Android</a:t>
            </a:r>
          </a:p>
        </p:txBody>
      </p:sp>
    </p:spTree>
    <p:extLst>
      <p:ext uri="{BB962C8B-B14F-4D97-AF65-F5344CB8AC3E}">
        <p14:creationId xmlns:p14="http://schemas.microsoft.com/office/powerpoint/2010/main" val="229407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BDEEB9-441E-440F-BE0A-76C39EF5225D}"/>
              </a:ext>
            </a:extLst>
          </p:cNvPr>
          <p:cNvPicPr>
            <a:picLocks noChangeAspect="1"/>
          </p:cNvPicPr>
          <p:nvPr/>
        </p:nvPicPr>
        <p:blipFill>
          <a:blip r:embed="rId2"/>
          <a:stretch>
            <a:fillRect/>
          </a:stretch>
        </p:blipFill>
        <p:spPr>
          <a:xfrm>
            <a:off x="4484232" y="693962"/>
            <a:ext cx="3648075" cy="5355772"/>
          </a:xfrm>
          <a:prstGeom prst="rect">
            <a:avLst/>
          </a:prstGeom>
        </p:spPr>
      </p:pic>
      <p:pic>
        <p:nvPicPr>
          <p:cNvPr id="4" name="Picture 3">
            <a:extLst>
              <a:ext uri="{FF2B5EF4-FFF2-40B4-BE49-F238E27FC236}">
                <a16:creationId xmlns:a16="http://schemas.microsoft.com/office/drawing/2014/main" id="{D6A635AB-99C1-4AEB-BDA0-BE8D2C0A5D04}"/>
              </a:ext>
            </a:extLst>
          </p:cNvPr>
          <p:cNvPicPr>
            <a:picLocks noChangeAspect="1"/>
          </p:cNvPicPr>
          <p:nvPr/>
        </p:nvPicPr>
        <p:blipFill>
          <a:blip r:embed="rId3"/>
          <a:stretch>
            <a:fillRect/>
          </a:stretch>
        </p:blipFill>
        <p:spPr>
          <a:xfrm>
            <a:off x="8276544" y="693963"/>
            <a:ext cx="3657600" cy="5355771"/>
          </a:xfrm>
          <a:prstGeom prst="rect">
            <a:avLst/>
          </a:prstGeom>
        </p:spPr>
      </p:pic>
      <p:sp>
        <p:nvSpPr>
          <p:cNvPr id="5" name="TextBox 4">
            <a:extLst>
              <a:ext uri="{FF2B5EF4-FFF2-40B4-BE49-F238E27FC236}">
                <a16:creationId xmlns:a16="http://schemas.microsoft.com/office/drawing/2014/main" id="{2F358C6E-C2C9-4F19-9AE7-EE2265F5DA2E}"/>
              </a:ext>
            </a:extLst>
          </p:cNvPr>
          <p:cNvSpPr txBox="1"/>
          <p:nvPr/>
        </p:nvSpPr>
        <p:spPr>
          <a:xfrm flipH="1">
            <a:off x="344428" y="2514420"/>
            <a:ext cx="3578739" cy="1200329"/>
          </a:xfrm>
          <a:prstGeom prst="rect">
            <a:avLst/>
          </a:prstGeom>
          <a:noFill/>
        </p:spPr>
        <p:txBody>
          <a:bodyPr wrap="square" rtlCol="0">
            <a:spAutoFit/>
          </a:bodyPr>
          <a:lstStyle/>
          <a:p>
            <a:r>
              <a:rPr lang="en-US" dirty="0">
                <a:solidFill>
                  <a:schemeClr val="bg2">
                    <a:lumMod val="10000"/>
                  </a:schemeClr>
                </a:solidFill>
              </a:rPr>
              <a:t>By selecting the user type as Ride provider the user could able to provide the ride if ride requestor has booked a ride.</a:t>
            </a:r>
          </a:p>
        </p:txBody>
      </p:sp>
      <p:sp>
        <p:nvSpPr>
          <p:cNvPr id="6" name="TextBox 5">
            <a:extLst>
              <a:ext uri="{FF2B5EF4-FFF2-40B4-BE49-F238E27FC236}">
                <a16:creationId xmlns:a16="http://schemas.microsoft.com/office/drawing/2014/main" id="{0D23984C-F806-4BE6-824E-E5FEDBD6812D}"/>
              </a:ext>
            </a:extLst>
          </p:cNvPr>
          <p:cNvSpPr txBox="1"/>
          <p:nvPr/>
        </p:nvSpPr>
        <p:spPr>
          <a:xfrm flipH="1">
            <a:off x="344428" y="1582736"/>
            <a:ext cx="3843850" cy="523220"/>
          </a:xfrm>
          <a:prstGeom prst="rect">
            <a:avLst/>
          </a:prstGeom>
          <a:noFill/>
        </p:spPr>
        <p:txBody>
          <a:bodyPr wrap="square" rtlCol="0">
            <a:spAutoFit/>
          </a:bodyPr>
          <a:lstStyle/>
          <a:p>
            <a:r>
              <a:rPr lang="en-US" sz="2800" dirty="0">
                <a:solidFill>
                  <a:schemeClr val="tx2">
                    <a:lumMod val="10000"/>
                  </a:schemeClr>
                </a:solidFill>
              </a:rPr>
              <a:t>Ride Provider Sign In </a:t>
            </a:r>
          </a:p>
        </p:txBody>
      </p:sp>
      <p:sp>
        <p:nvSpPr>
          <p:cNvPr id="7" name="TextBox 6">
            <a:extLst>
              <a:ext uri="{FF2B5EF4-FFF2-40B4-BE49-F238E27FC236}">
                <a16:creationId xmlns:a16="http://schemas.microsoft.com/office/drawing/2014/main" id="{794338A6-EA6C-4502-B8B8-910D9003ED6E}"/>
              </a:ext>
            </a:extLst>
          </p:cNvPr>
          <p:cNvSpPr txBox="1"/>
          <p:nvPr/>
        </p:nvSpPr>
        <p:spPr>
          <a:xfrm>
            <a:off x="5211745" y="263007"/>
            <a:ext cx="1768510" cy="373805"/>
          </a:xfrm>
          <a:prstGeom prst="rect">
            <a:avLst/>
          </a:prstGeom>
          <a:noFill/>
        </p:spPr>
        <p:txBody>
          <a:bodyPr wrap="square" rtlCol="0">
            <a:spAutoFit/>
          </a:bodyPr>
          <a:lstStyle/>
          <a:p>
            <a:pPr algn="ctr"/>
            <a:r>
              <a:rPr lang="en-US" dirty="0">
                <a:solidFill>
                  <a:schemeClr val="tx2">
                    <a:lumMod val="50000"/>
                  </a:schemeClr>
                </a:solidFill>
              </a:rPr>
              <a:t>IOS</a:t>
            </a:r>
          </a:p>
        </p:txBody>
      </p:sp>
      <p:sp>
        <p:nvSpPr>
          <p:cNvPr id="8" name="TextBox 7">
            <a:extLst>
              <a:ext uri="{FF2B5EF4-FFF2-40B4-BE49-F238E27FC236}">
                <a16:creationId xmlns:a16="http://schemas.microsoft.com/office/drawing/2014/main" id="{77B1D4A6-698B-4095-82D2-198F81C179F0}"/>
              </a:ext>
            </a:extLst>
          </p:cNvPr>
          <p:cNvSpPr txBox="1"/>
          <p:nvPr/>
        </p:nvSpPr>
        <p:spPr>
          <a:xfrm>
            <a:off x="8857008" y="263007"/>
            <a:ext cx="1768510" cy="373805"/>
          </a:xfrm>
          <a:prstGeom prst="rect">
            <a:avLst/>
          </a:prstGeom>
          <a:noFill/>
        </p:spPr>
        <p:txBody>
          <a:bodyPr wrap="square" rtlCol="0">
            <a:spAutoFit/>
          </a:bodyPr>
          <a:lstStyle/>
          <a:p>
            <a:pPr algn="ctr"/>
            <a:r>
              <a:rPr lang="en-US" dirty="0">
                <a:solidFill>
                  <a:schemeClr val="tx2">
                    <a:lumMod val="50000"/>
                  </a:schemeClr>
                </a:solidFill>
              </a:rPr>
              <a:t>Android</a:t>
            </a:r>
          </a:p>
        </p:txBody>
      </p:sp>
    </p:spTree>
    <p:extLst>
      <p:ext uri="{BB962C8B-B14F-4D97-AF65-F5344CB8AC3E}">
        <p14:creationId xmlns:p14="http://schemas.microsoft.com/office/powerpoint/2010/main" val="1207252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FE7243-8236-44E0-AC3C-CE4B9C535079}"/>
              </a:ext>
            </a:extLst>
          </p:cNvPr>
          <p:cNvPicPr>
            <a:picLocks noChangeAspect="1"/>
          </p:cNvPicPr>
          <p:nvPr/>
        </p:nvPicPr>
        <p:blipFill>
          <a:blip r:embed="rId2"/>
          <a:stretch>
            <a:fillRect/>
          </a:stretch>
        </p:blipFill>
        <p:spPr>
          <a:xfrm>
            <a:off x="4448175" y="563336"/>
            <a:ext cx="3638550" cy="6172200"/>
          </a:xfrm>
          <a:prstGeom prst="rect">
            <a:avLst/>
          </a:prstGeom>
        </p:spPr>
      </p:pic>
      <p:pic>
        <p:nvPicPr>
          <p:cNvPr id="5" name="Picture 4">
            <a:extLst>
              <a:ext uri="{FF2B5EF4-FFF2-40B4-BE49-F238E27FC236}">
                <a16:creationId xmlns:a16="http://schemas.microsoft.com/office/drawing/2014/main" id="{2BA35B7F-A7CF-4329-9BBD-F19CB673B71F}"/>
              </a:ext>
            </a:extLst>
          </p:cNvPr>
          <p:cNvPicPr>
            <a:picLocks noChangeAspect="1"/>
          </p:cNvPicPr>
          <p:nvPr/>
        </p:nvPicPr>
        <p:blipFill>
          <a:blip r:embed="rId3"/>
          <a:stretch>
            <a:fillRect/>
          </a:stretch>
        </p:blipFill>
        <p:spPr>
          <a:xfrm>
            <a:off x="8247290" y="563336"/>
            <a:ext cx="3600450" cy="6172200"/>
          </a:xfrm>
          <a:prstGeom prst="rect">
            <a:avLst/>
          </a:prstGeom>
        </p:spPr>
      </p:pic>
      <p:sp>
        <p:nvSpPr>
          <p:cNvPr id="6" name="TextBox 5">
            <a:extLst>
              <a:ext uri="{FF2B5EF4-FFF2-40B4-BE49-F238E27FC236}">
                <a16:creationId xmlns:a16="http://schemas.microsoft.com/office/drawing/2014/main" id="{6F2E45C5-B7AC-4AD8-B80F-0371191BF574}"/>
              </a:ext>
            </a:extLst>
          </p:cNvPr>
          <p:cNvSpPr txBox="1"/>
          <p:nvPr/>
        </p:nvSpPr>
        <p:spPr>
          <a:xfrm flipH="1">
            <a:off x="344428" y="1582736"/>
            <a:ext cx="3843850" cy="523220"/>
          </a:xfrm>
          <a:prstGeom prst="rect">
            <a:avLst/>
          </a:prstGeom>
          <a:noFill/>
        </p:spPr>
        <p:txBody>
          <a:bodyPr wrap="square" rtlCol="0">
            <a:spAutoFit/>
          </a:bodyPr>
          <a:lstStyle/>
          <a:p>
            <a:r>
              <a:rPr lang="en-US" sz="2800" dirty="0">
                <a:solidFill>
                  <a:schemeClr val="tx2">
                    <a:lumMod val="10000"/>
                  </a:schemeClr>
                </a:solidFill>
              </a:rPr>
              <a:t>Ride Provider Sign In </a:t>
            </a:r>
          </a:p>
        </p:txBody>
      </p:sp>
      <p:sp>
        <p:nvSpPr>
          <p:cNvPr id="7" name="TextBox 6">
            <a:extLst>
              <a:ext uri="{FF2B5EF4-FFF2-40B4-BE49-F238E27FC236}">
                <a16:creationId xmlns:a16="http://schemas.microsoft.com/office/drawing/2014/main" id="{CEEA833B-0DA6-4395-9664-EDCBB64DC557}"/>
              </a:ext>
            </a:extLst>
          </p:cNvPr>
          <p:cNvSpPr txBox="1"/>
          <p:nvPr/>
        </p:nvSpPr>
        <p:spPr>
          <a:xfrm flipH="1">
            <a:off x="344260" y="2551564"/>
            <a:ext cx="3578739" cy="1477328"/>
          </a:xfrm>
          <a:prstGeom prst="rect">
            <a:avLst/>
          </a:prstGeom>
          <a:noFill/>
        </p:spPr>
        <p:txBody>
          <a:bodyPr wrap="square" rtlCol="0">
            <a:spAutoFit/>
          </a:bodyPr>
          <a:lstStyle/>
          <a:p>
            <a:r>
              <a:rPr lang="en-US" dirty="0">
                <a:solidFill>
                  <a:schemeClr val="bg2">
                    <a:lumMod val="10000"/>
                  </a:schemeClr>
                </a:solidFill>
              </a:rPr>
              <a:t>Once done with selecting the user type as ride provider they have to enter their credentials i.e. username, password and click on login button.</a:t>
            </a:r>
          </a:p>
        </p:txBody>
      </p:sp>
      <p:sp>
        <p:nvSpPr>
          <p:cNvPr id="10" name="TextBox 9">
            <a:extLst>
              <a:ext uri="{FF2B5EF4-FFF2-40B4-BE49-F238E27FC236}">
                <a16:creationId xmlns:a16="http://schemas.microsoft.com/office/drawing/2014/main" id="{3A33E6E4-1A49-424B-9694-41851AEB9CCA}"/>
              </a:ext>
            </a:extLst>
          </p:cNvPr>
          <p:cNvSpPr txBox="1"/>
          <p:nvPr/>
        </p:nvSpPr>
        <p:spPr>
          <a:xfrm>
            <a:off x="5212740" y="246681"/>
            <a:ext cx="1768510" cy="373805"/>
          </a:xfrm>
          <a:prstGeom prst="rect">
            <a:avLst/>
          </a:prstGeom>
          <a:noFill/>
        </p:spPr>
        <p:txBody>
          <a:bodyPr wrap="square" rtlCol="0">
            <a:spAutoFit/>
          </a:bodyPr>
          <a:lstStyle/>
          <a:p>
            <a:pPr algn="ctr"/>
            <a:r>
              <a:rPr lang="en-US" dirty="0">
                <a:solidFill>
                  <a:schemeClr val="tx2">
                    <a:lumMod val="50000"/>
                  </a:schemeClr>
                </a:solidFill>
              </a:rPr>
              <a:t>IOS</a:t>
            </a:r>
          </a:p>
        </p:txBody>
      </p:sp>
      <p:sp>
        <p:nvSpPr>
          <p:cNvPr id="11" name="TextBox 10">
            <a:extLst>
              <a:ext uri="{FF2B5EF4-FFF2-40B4-BE49-F238E27FC236}">
                <a16:creationId xmlns:a16="http://schemas.microsoft.com/office/drawing/2014/main" id="{B5BD663E-1F91-494F-9640-D2BDAD0A88BD}"/>
              </a:ext>
            </a:extLst>
          </p:cNvPr>
          <p:cNvSpPr txBox="1"/>
          <p:nvPr/>
        </p:nvSpPr>
        <p:spPr>
          <a:xfrm>
            <a:off x="8850295" y="189531"/>
            <a:ext cx="1768510" cy="373805"/>
          </a:xfrm>
          <a:prstGeom prst="rect">
            <a:avLst/>
          </a:prstGeom>
          <a:noFill/>
        </p:spPr>
        <p:txBody>
          <a:bodyPr wrap="square" rtlCol="0">
            <a:spAutoFit/>
          </a:bodyPr>
          <a:lstStyle/>
          <a:p>
            <a:pPr algn="ctr"/>
            <a:r>
              <a:rPr lang="en-US" dirty="0">
                <a:solidFill>
                  <a:schemeClr val="tx2">
                    <a:lumMod val="50000"/>
                  </a:schemeClr>
                </a:solidFill>
              </a:rPr>
              <a:t>Android</a:t>
            </a:r>
          </a:p>
        </p:txBody>
      </p:sp>
    </p:spTree>
    <p:extLst>
      <p:ext uri="{BB962C8B-B14F-4D97-AF65-F5344CB8AC3E}">
        <p14:creationId xmlns:p14="http://schemas.microsoft.com/office/powerpoint/2010/main" val="1093360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43E4CE-1322-42A2-AA7C-75381BA2DD86}"/>
              </a:ext>
            </a:extLst>
          </p:cNvPr>
          <p:cNvPicPr>
            <a:picLocks noChangeAspect="1"/>
          </p:cNvPicPr>
          <p:nvPr/>
        </p:nvPicPr>
        <p:blipFill>
          <a:blip r:embed="rId2"/>
          <a:stretch>
            <a:fillRect/>
          </a:stretch>
        </p:blipFill>
        <p:spPr>
          <a:xfrm>
            <a:off x="3974259" y="545533"/>
            <a:ext cx="3894874" cy="5740966"/>
          </a:xfrm>
          <a:prstGeom prst="rect">
            <a:avLst/>
          </a:prstGeom>
        </p:spPr>
      </p:pic>
      <p:pic>
        <p:nvPicPr>
          <p:cNvPr id="4" name="Picture 3">
            <a:extLst>
              <a:ext uri="{FF2B5EF4-FFF2-40B4-BE49-F238E27FC236}">
                <a16:creationId xmlns:a16="http://schemas.microsoft.com/office/drawing/2014/main" id="{D1B4FAFB-5B6F-4691-B701-1F572079689B}"/>
              </a:ext>
            </a:extLst>
          </p:cNvPr>
          <p:cNvPicPr>
            <a:picLocks noChangeAspect="1"/>
          </p:cNvPicPr>
          <p:nvPr/>
        </p:nvPicPr>
        <p:blipFill>
          <a:blip r:embed="rId3"/>
          <a:stretch>
            <a:fillRect/>
          </a:stretch>
        </p:blipFill>
        <p:spPr>
          <a:xfrm>
            <a:off x="8108171" y="545533"/>
            <a:ext cx="3862358" cy="5740966"/>
          </a:xfrm>
          <a:prstGeom prst="rect">
            <a:avLst/>
          </a:prstGeom>
        </p:spPr>
      </p:pic>
      <p:sp>
        <p:nvSpPr>
          <p:cNvPr id="5" name="TextBox 4">
            <a:extLst>
              <a:ext uri="{FF2B5EF4-FFF2-40B4-BE49-F238E27FC236}">
                <a16:creationId xmlns:a16="http://schemas.microsoft.com/office/drawing/2014/main" id="{8F0B2D77-5244-4C89-AD9F-4B5D7C67B422}"/>
              </a:ext>
            </a:extLst>
          </p:cNvPr>
          <p:cNvSpPr txBox="1"/>
          <p:nvPr/>
        </p:nvSpPr>
        <p:spPr>
          <a:xfrm>
            <a:off x="8946815" y="200644"/>
            <a:ext cx="1768510" cy="373805"/>
          </a:xfrm>
          <a:prstGeom prst="rect">
            <a:avLst/>
          </a:prstGeom>
          <a:noFill/>
        </p:spPr>
        <p:txBody>
          <a:bodyPr wrap="square" rtlCol="0">
            <a:spAutoFit/>
          </a:bodyPr>
          <a:lstStyle/>
          <a:p>
            <a:pPr algn="ctr"/>
            <a:r>
              <a:rPr lang="en-US" dirty="0">
                <a:solidFill>
                  <a:schemeClr val="tx2">
                    <a:lumMod val="50000"/>
                  </a:schemeClr>
                </a:solidFill>
              </a:rPr>
              <a:t>Android</a:t>
            </a:r>
          </a:p>
        </p:txBody>
      </p:sp>
      <p:sp>
        <p:nvSpPr>
          <p:cNvPr id="6" name="TextBox 5">
            <a:extLst>
              <a:ext uri="{FF2B5EF4-FFF2-40B4-BE49-F238E27FC236}">
                <a16:creationId xmlns:a16="http://schemas.microsoft.com/office/drawing/2014/main" id="{ECD2E725-71B4-4C79-914B-953DA97700DE}"/>
              </a:ext>
            </a:extLst>
          </p:cNvPr>
          <p:cNvSpPr txBox="1"/>
          <p:nvPr/>
        </p:nvSpPr>
        <p:spPr>
          <a:xfrm>
            <a:off x="4916565" y="200644"/>
            <a:ext cx="1768510" cy="373805"/>
          </a:xfrm>
          <a:prstGeom prst="rect">
            <a:avLst/>
          </a:prstGeom>
          <a:noFill/>
        </p:spPr>
        <p:txBody>
          <a:bodyPr wrap="square" rtlCol="0">
            <a:spAutoFit/>
          </a:bodyPr>
          <a:lstStyle/>
          <a:p>
            <a:pPr algn="ctr"/>
            <a:r>
              <a:rPr lang="en-US" dirty="0">
                <a:solidFill>
                  <a:schemeClr val="tx2">
                    <a:lumMod val="50000"/>
                  </a:schemeClr>
                </a:solidFill>
              </a:rPr>
              <a:t>IOS</a:t>
            </a:r>
          </a:p>
        </p:txBody>
      </p:sp>
      <p:sp>
        <p:nvSpPr>
          <p:cNvPr id="7" name="TextBox 6">
            <a:extLst>
              <a:ext uri="{FF2B5EF4-FFF2-40B4-BE49-F238E27FC236}">
                <a16:creationId xmlns:a16="http://schemas.microsoft.com/office/drawing/2014/main" id="{F367B738-2995-405F-9A81-E25390D6084A}"/>
              </a:ext>
            </a:extLst>
          </p:cNvPr>
          <p:cNvSpPr txBox="1"/>
          <p:nvPr/>
        </p:nvSpPr>
        <p:spPr>
          <a:xfrm flipH="1">
            <a:off x="279114" y="1476600"/>
            <a:ext cx="3843850" cy="523220"/>
          </a:xfrm>
          <a:prstGeom prst="rect">
            <a:avLst/>
          </a:prstGeom>
          <a:noFill/>
        </p:spPr>
        <p:txBody>
          <a:bodyPr wrap="square" rtlCol="0">
            <a:spAutoFit/>
          </a:bodyPr>
          <a:lstStyle/>
          <a:p>
            <a:r>
              <a:rPr lang="en-US" sz="2800" dirty="0">
                <a:solidFill>
                  <a:schemeClr val="tx2">
                    <a:lumMod val="10000"/>
                  </a:schemeClr>
                </a:solidFill>
              </a:rPr>
              <a:t>Ride Page</a:t>
            </a:r>
          </a:p>
        </p:txBody>
      </p:sp>
      <p:sp>
        <p:nvSpPr>
          <p:cNvPr id="8" name="TextBox 7">
            <a:extLst>
              <a:ext uri="{FF2B5EF4-FFF2-40B4-BE49-F238E27FC236}">
                <a16:creationId xmlns:a16="http://schemas.microsoft.com/office/drawing/2014/main" id="{C29CE46B-A6A4-4D7D-BE8E-AA4B3FBFA56A}"/>
              </a:ext>
            </a:extLst>
          </p:cNvPr>
          <p:cNvSpPr txBox="1"/>
          <p:nvPr/>
        </p:nvSpPr>
        <p:spPr>
          <a:xfrm flipH="1">
            <a:off x="278946" y="2445428"/>
            <a:ext cx="3578739" cy="1477328"/>
          </a:xfrm>
          <a:prstGeom prst="rect">
            <a:avLst/>
          </a:prstGeom>
          <a:noFill/>
        </p:spPr>
        <p:txBody>
          <a:bodyPr wrap="square" rtlCol="0">
            <a:spAutoFit/>
          </a:bodyPr>
          <a:lstStyle/>
          <a:p>
            <a:r>
              <a:rPr lang="en-US" dirty="0">
                <a:solidFill>
                  <a:schemeClr val="bg2">
                    <a:lumMod val="10000"/>
                  </a:schemeClr>
                </a:solidFill>
              </a:rPr>
              <a:t>After </a:t>
            </a:r>
            <a:r>
              <a:rPr lang="en-US" dirty="0" err="1">
                <a:solidFill>
                  <a:schemeClr val="bg2">
                    <a:lumMod val="10000"/>
                  </a:schemeClr>
                </a:solidFill>
              </a:rPr>
              <a:t>logining</a:t>
            </a:r>
            <a:r>
              <a:rPr lang="en-US" dirty="0">
                <a:solidFill>
                  <a:schemeClr val="bg2">
                    <a:lumMod val="10000"/>
                  </a:schemeClr>
                </a:solidFill>
              </a:rPr>
              <a:t> into as the ride provider if they are any ride request, the user will get the Booking Alert. Here they can Accept or Reject the ride request.  </a:t>
            </a:r>
          </a:p>
        </p:txBody>
      </p:sp>
    </p:spTree>
    <p:extLst>
      <p:ext uri="{BB962C8B-B14F-4D97-AF65-F5344CB8AC3E}">
        <p14:creationId xmlns:p14="http://schemas.microsoft.com/office/powerpoint/2010/main" val="8832486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A38C3-7149-43D3-BD3C-6F274AE3F85D}"/>
              </a:ext>
            </a:extLst>
          </p:cNvPr>
          <p:cNvPicPr>
            <a:picLocks noChangeAspect="1"/>
          </p:cNvPicPr>
          <p:nvPr/>
        </p:nvPicPr>
        <p:blipFill>
          <a:blip r:embed="rId2"/>
          <a:stretch>
            <a:fillRect/>
          </a:stretch>
        </p:blipFill>
        <p:spPr>
          <a:xfrm>
            <a:off x="4299212" y="638538"/>
            <a:ext cx="3578740" cy="6026968"/>
          </a:xfrm>
          <a:prstGeom prst="rect">
            <a:avLst/>
          </a:prstGeom>
        </p:spPr>
      </p:pic>
      <p:pic>
        <p:nvPicPr>
          <p:cNvPr id="4" name="Picture 3">
            <a:extLst>
              <a:ext uri="{FF2B5EF4-FFF2-40B4-BE49-F238E27FC236}">
                <a16:creationId xmlns:a16="http://schemas.microsoft.com/office/drawing/2014/main" id="{D68FDC78-30AC-4703-B5D1-238A4E1DCD84}"/>
              </a:ext>
            </a:extLst>
          </p:cNvPr>
          <p:cNvPicPr>
            <a:picLocks noChangeAspect="1"/>
          </p:cNvPicPr>
          <p:nvPr/>
        </p:nvPicPr>
        <p:blipFill>
          <a:blip r:embed="rId3"/>
          <a:stretch>
            <a:fillRect/>
          </a:stretch>
        </p:blipFill>
        <p:spPr>
          <a:xfrm>
            <a:off x="8022774" y="638539"/>
            <a:ext cx="3578740" cy="6026967"/>
          </a:xfrm>
          <a:prstGeom prst="rect">
            <a:avLst/>
          </a:prstGeom>
        </p:spPr>
      </p:pic>
      <p:sp>
        <p:nvSpPr>
          <p:cNvPr id="5" name="TextBox 4">
            <a:extLst>
              <a:ext uri="{FF2B5EF4-FFF2-40B4-BE49-F238E27FC236}">
                <a16:creationId xmlns:a16="http://schemas.microsoft.com/office/drawing/2014/main" id="{7F05C099-53F3-4AC8-9500-07C25DFB9D7E}"/>
              </a:ext>
            </a:extLst>
          </p:cNvPr>
          <p:cNvSpPr txBox="1"/>
          <p:nvPr/>
        </p:nvSpPr>
        <p:spPr>
          <a:xfrm>
            <a:off x="4705559" y="200658"/>
            <a:ext cx="1768510" cy="373805"/>
          </a:xfrm>
          <a:prstGeom prst="rect">
            <a:avLst/>
          </a:prstGeom>
          <a:noFill/>
        </p:spPr>
        <p:txBody>
          <a:bodyPr wrap="square" rtlCol="0">
            <a:spAutoFit/>
          </a:bodyPr>
          <a:lstStyle/>
          <a:p>
            <a:pPr algn="ctr"/>
            <a:r>
              <a:rPr lang="en-US" dirty="0">
                <a:solidFill>
                  <a:schemeClr val="tx2">
                    <a:lumMod val="50000"/>
                  </a:schemeClr>
                </a:solidFill>
              </a:rPr>
              <a:t>IOS</a:t>
            </a:r>
          </a:p>
        </p:txBody>
      </p:sp>
      <p:sp>
        <p:nvSpPr>
          <p:cNvPr id="6" name="TextBox 5">
            <a:extLst>
              <a:ext uri="{FF2B5EF4-FFF2-40B4-BE49-F238E27FC236}">
                <a16:creationId xmlns:a16="http://schemas.microsoft.com/office/drawing/2014/main" id="{EA871433-E713-4073-BCAF-0A44BEC37D38}"/>
              </a:ext>
            </a:extLst>
          </p:cNvPr>
          <p:cNvSpPr txBox="1"/>
          <p:nvPr/>
        </p:nvSpPr>
        <p:spPr>
          <a:xfrm>
            <a:off x="8857008" y="171728"/>
            <a:ext cx="1768510" cy="373805"/>
          </a:xfrm>
          <a:prstGeom prst="rect">
            <a:avLst/>
          </a:prstGeom>
          <a:noFill/>
        </p:spPr>
        <p:txBody>
          <a:bodyPr wrap="square" rtlCol="0">
            <a:spAutoFit/>
          </a:bodyPr>
          <a:lstStyle/>
          <a:p>
            <a:pPr algn="ctr"/>
            <a:r>
              <a:rPr lang="en-US" dirty="0">
                <a:solidFill>
                  <a:schemeClr val="tx2">
                    <a:lumMod val="50000"/>
                  </a:schemeClr>
                </a:solidFill>
              </a:rPr>
              <a:t>Android</a:t>
            </a:r>
          </a:p>
        </p:txBody>
      </p:sp>
      <p:sp>
        <p:nvSpPr>
          <p:cNvPr id="7" name="TextBox 6">
            <a:extLst>
              <a:ext uri="{FF2B5EF4-FFF2-40B4-BE49-F238E27FC236}">
                <a16:creationId xmlns:a16="http://schemas.microsoft.com/office/drawing/2014/main" id="{BAEB7187-223F-4606-8E75-4F2D3A6DCB5A}"/>
              </a:ext>
            </a:extLst>
          </p:cNvPr>
          <p:cNvSpPr txBox="1"/>
          <p:nvPr/>
        </p:nvSpPr>
        <p:spPr>
          <a:xfrm flipH="1">
            <a:off x="279114" y="1476600"/>
            <a:ext cx="3843850" cy="523220"/>
          </a:xfrm>
          <a:prstGeom prst="rect">
            <a:avLst/>
          </a:prstGeom>
          <a:noFill/>
        </p:spPr>
        <p:txBody>
          <a:bodyPr wrap="square" rtlCol="0">
            <a:spAutoFit/>
          </a:bodyPr>
          <a:lstStyle/>
          <a:p>
            <a:r>
              <a:rPr lang="en-US" sz="2800" dirty="0">
                <a:solidFill>
                  <a:schemeClr val="tx2">
                    <a:lumMod val="10000"/>
                  </a:schemeClr>
                </a:solidFill>
              </a:rPr>
              <a:t>Ride Page</a:t>
            </a:r>
          </a:p>
        </p:txBody>
      </p:sp>
      <p:sp>
        <p:nvSpPr>
          <p:cNvPr id="8" name="TextBox 7">
            <a:extLst>
              <a:ext uri="{FF2B5EF4-FFF2-40B4-BE49-F238E27FC236}">
                <a16:creationId xmlns:a16="http://schemas.microsoft.com/office/drawing/2014/main" id="{67891AB5-9488-4E3E-8272-F912DBF7845F}"/>
              </a:ext>
            </a:extLst>
          </p:cNvPr>
          <p:cNvSpPr txBox="1"/>
          <p:nvPr/>
        </p:nvSpPr>
        <p:spPr>
          <a:xfrm flipH="1">
            <a:off x="278946" y="2445428"/>
            <a:ext cx="3578739" cy="1200329"/>
          </a:xfrm>
          <a:prstGeom prst="rect">
            <a:avLst/>
          </a:prstGeom>
          <a:noFill/>
        </p:spPr>
        <p:txBody>
          <a:bodyPr wrap="square" rtlCol="0">
            <a:spAutoFit/>
          </a:bodyPr>
          <a:lstStyle/>
          <a:p>
            <a:r>
              <a:rPr lang="en-US" dirty="0">
                <a:solidFill>
                  <a:schemeClr val="bg2">
                    <a:lumMod val="10000"/>
                  </a:schemeClr>
                </a:solidFill>
              </a:rPr>
              <a:t>When the ride provider has accepted the ride, the user will navigate to this page and now they can start the ride.</a:t>
            </a:r>
          </a:p>
        </p:txBody>
      </p:sp>
    </p:spTree>
    <p:extLst>
      <p:ext uri="{BB962C8B-B14F-4D97-AF65-F5344CB8AC3E}">
        <p14:creationId xmlns:p14="http://schemas.microsoft.com/office/powerpoint/2010/main" val="42420763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B6FDE2-28FD-4353-B16B-4B382D229AEB}"/>
              </a:ext>
            </a:extLst>
          </p:cNvPr>
          <p:cNvSpPr txBox="1"/>
          <p:nvPr/>
        </p:nvSpPr>
        <p:spPr>
          <a:xfrm>
            <a:off x="5211745" y="439674"/>
            <a:ext cx="1768510" cy="373805"/>
          </a:xfrm>
          <a:prstGeom prst="rect">
            <a:avLst/>
          </a:prstGeom>
          <a:noFill/>
        </p:spPr>
        <p:txBody>
          <a:bodyPr wrap="square" rtlCol="0">
            <a:spAutoFit/>
          </a:bodyPr>
          <a:lstStyle/>
          <a:p>
            <a:pPr algn="ctr"/>
            <a:r>
              <a:rPr lang="en-US" dirty="0">
                <a:solidFill>
                  <a:schemeClr val="tx2">
                    <a:lumMod val="50000"/>
                  </a:schemeClr>
                </a:solidFill>
              </a:rPr>
              <a:t>IOS</a:t>
            </a:r>
          </a:p>
        </p:txBody>
      </p:sp>
      <p:sp>
        <p:nvSpPr>
          <p:cNvPr id="6" name="TextBox 5">
            <a:extLst>
              <a:ext uri="{FF2B5EF4-FFF2-40B4-BE49-F238E27FC236}">
                <a16:creationId xmlns:a16="http://schemas.microsoft.com/office/drawing/2014/main" id="{EAC6B170-695C-4774-B1E9-E790A64BA5C5}"/>
              </a:ext>
            </a:extLst>
          </p:cNvPr>
          <p:cNvSpPr txBox="1"/>
          <p:nvPr/>
        </p:nvSpPr>
        <p:spPr>
          <a:xfrm>
            <a:off x="8840679" y="439674"/>
            <a:ext cx="1768510" cy="373805"/>
          </a:xfrm>
          <a:prstGeom prst="rect">
            <a:avLst/>
          </a:prstGeom>
          <a:noFill/>
        </p:spPr>
        <p:txBody>
          <a:bodyPr wrap="square" rtlCol="0">
            <a:spAutoFit/>
          </a:bodyPr>
          <a:lstStyle/>
          <a:p>
            <a:pPr algn="ctr"/>
            <a:r>
              <a:rPr lang="en-US" dirty="0">
                <a:solidFill>
                  <a:schemeClr val="tx2">
                    <a:lumMod val="50000"/>
                  </a:schemeClr>
                </a:solidFill>
              </a:rPr>
              <a:t>Android</a:t>
            </a:r>
          </a:p>
        </p:txBody>
      </p:sp>
      <p:sp>
        <p:nvSpPr>
          <p:cNvPr id="7" name="TextBox 6">
            <a:extLst>
              <a:ext uri="{FF2B5EF4-FFF2-40B4-BE49-F238E27FC236}">
                <a16:creationId xmlns:a16="http://schemas.microsoft.com/office/drawing/2014/main" id="{C7734EDB-D611-4B84-9061-3B4D320B1F32}"/>
              </a:ext>
            </a:extLst>
          </p:cNvPr>
          <p:cNvSpPr txBox="1"/>
          <p:nvPr/>
        </p:nvSpPr>
        <p:spPr>
          <a:xfrm flipH="1">
            <a:off x="279114" y="1476600"/>
            <a:ext cx="3843850" cy="523220"/>
          </a:xfrm>
          <a:prstGeom prst="rect">
            <a:avLst/>
          </a:prstGeom>
          <a:noFill/>
        </p:spPr>
        <p:txBody>
          <a:bodyPr wrap="square" rtlCol="0">
            <a:spAutoFit/>
          </a:bodyPr>
          <a:lstStyle/>
          <a:p>
            <a:r>
              <a:rPr lang="en-US" sz="2800" dirty="0">
                <a:solidFill>
                  <a:schemeClr val="tx2">
                    <a:lumMod val="10000"/>
                  </a:schemeClr>
                </a:solidFill>
              </a:rPr>
              <a:t>Ride Page</a:t>
            </a:r>
          </a:p>
        </p:txBody>
      </p:sp>
      <p:sp>
        <p:nvSpPr>
          <p:cNvPr id="8" name="TextBox 7">
            <a:extLst>
              <a:ext uri="{FF2B5EF4-FFF2-40B4-BE49-F238E27FC236}">
                <a16:creationId xmlns:a16="http://schemas.microsoft.com/office/drawing/2014/main" id="{C98C9013-B99E-40DE-86C5-CDC26927B454}"/>
              </a:ext>
            </a:extLst>
          </p:cNvPr>
          <p:cNvSpPr txBox="1"/>
          <p:nvPr/>
        </p:nvSpPr>
        <p:spPr>
          <a:xfrm flipH="1">
            <a:off x="278946" y="2445428"/>
            <a:ext cx="3578739" cy="1200329"/>
          </a:xfrm>
          <a:prstGeom prst="rect">
            <a:avLst/>
          </a:prstGeom>
          <a:noFill/>
        </p:spPr>
        <p:txBody>
          <a:bodyPr wrap="square" rtlCol="0">
            <a:spAutoFit/>
          </a:bodyPr>
          <a:lstStyle/>
          <a:p>
            <a:r>
              <a:rPr lang="en-US" dirty="0">
                <a:solidFill>
                  <a:schemeClr val="bg2">
                    <a:lumMod val="10000"/>
                  </a:schemeClr>
                </a:solidFill>
              </a:rPr>
              <a:t>Once the ride provider has started the ride and he will get the status stating that your ride has started.</a:t>
            </a:r>
          </a:p>
        </p:txBody>
      </p:sp>
      <p:pic>
        <p:nvPicPr>
          <p:cNvPr id="9" name="Picture 8">
            <a:extLst>
              <a:ext uri="{FF2B5EF4-FFF2-40B4-BE49-F238E27FC236}">
                <a16:creationId xmlns:a16="http://schemas.microsoft.com/office/drawing/2014/main" id="{85BEA80F-DED1-442F-8491-7E3A41906CB8}"/>
              </a:ext>
            </a:extLst>
          </p:cNvPr>
          <p:cNvPicPr>
            <a:picLocks noChangeAspect="1"/>
          </p:cNvPicPr>
          <p:nvPr/>
        </p:nvPicPr>
        <p:blipFill>
          <a:blip r:embed="rId2"/>
          <a:stretch>
            <a:fillRect/>
          </a:stretch>
        </p:blipFill>
        <p:spPr>
          <a:xfrm>
            <a:off x="4820927" y="813479"/>
            <a:ext cx="3141973" cy="5905728"/>
          </a:xfrm>
          <a:prstGeom prst="rect">
            <a:avLst/>
          </a:prstGeom>
        </p:spPr>
      </p:pic>
      <p:pic>
        <p:nvPicPr>
          <p:cNvPr id="10" name="Picture 9">
            <a:extLst>
              <a:ext uri="{FF2B5EF4-FFF2-40B4-BE49-F238E27FC236}">
                <a16:creationId xmlns:a16="http://schemas.microsoft.com/office/drawing/2014/main" id="{D97BF8C3-371E-44A8-916A-F8B81E3F19A9}"/>
              </a:ext>
            </a:extLst>
          </p:cNvPr>
          <p:cNvPicPr>
            <a:picLocks noChangeAspect="1"/>
          </p:cNvPicPr>
          <p:nvPr/>
        </p:nvPicPr>
        <p:blipFill>
          <a:blip r:embed="rId3"/>
          <a:stretch>
            <a:fillRect/>
          </a:stretch>
        </p:blipFill>
        <p:spPr>
          <a:xfrm>
            <a:off x="8228179" y="813479"/>
            <a:ext cx="3141973" cy="5857162"/>
          </a:xfrm>
          <a:prstGeom prst="rect">
            <a:avLst/>
          </a:prstGeom>
        </p:spPr>
      </p:pic>
    </p:spTree>
    <p:extLst>
      <p:ext uri="{BB962C8B-B14F-4D97-AF65-F5344CB8AC3E}">
        <p14:creationId xmlns:p14="http://schemas.microsoft.com/office/powerpoint/2010/main" val="370945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FEB5369-83EB-43A8-9964-3BC005018507}"/>
              </a:ext>
            </a:extLst>
          </p:cNvPr>
          <p:cNvSpPr txBox="1">
            <a:spLocks/>
          </p:cNvSpPr>
          <p:nvPr/>
        </p:nvSpPr>
        <p:spPr>
          <a:xfrm>
            <a:off x="929196" y="470517"/>
            <a:ext cx="9144000" cy="834499"/>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400"/>
              <a:buFont typeface="Helvetica Neue"/>
              <a:buNone/>
              <a:defRPr sz="3300" b="0"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en-US" kern="0" dirty="0">
                <a:solidFill>
                  <a:srgbClr val="002060"/>
                </a:solidFill>
              </a:rPr>
              <a:t>Objective</a:t>
            </a:r>
          </a:p>
        </p:txBody>
      </p:sp>
      <p:sp>
        <p:nvSpPr>
          <p:cNvPr id="6" name="Subtitle 2">
            <a:extLst>
              <a:ext uri="{FF2B5EF4-FFF2-40B4-BE49-F238E27FC236}">
                <a16:creationId xmlns:a16="http://schemas.microsoft.com/office/drawing/2014/main" id="{63DA3BAB-9AB8-4DA4-A0DF-DB1DF8CEE0A2}"/>
              </a:ext>
            </a:extLst>
          </p:cNvPr>
          <p:cNvSpPr txBox="1">
            <a:spLocks/>
          </p:cNvSpPr>
          <p:nvPr/>
        </p:nvSpPr>
        <p:spPr>
          <a:xfrm>
            <a:off x="929196" y="1580225"/>
            <a:ext cx="9123285" cy="3562165"/>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609585" marR="0" lvl="0" indent="-423323" algn="l" rtl="0">
              <a:lnSpc>
                <a:spcPct val="100000"/>
              </a:lnSpc>
              <a:spcBef>
                <a:spcPts val="400"/>
              </a:spcBef>
              <a:spcAft>
                <a:spcPts val="0"/>
              </a:spcAft>
              <a:buClr>
                <a:schemeClr val="dk1"/>
              </a:buClr>
              <a:buSzPts val="1400"/>
              <a:buFont typeface="Arial"/>
              <a:buChar char="•"/>
              <a:defRPr sz="2400" b="0" i="0" u="none" strike="noStrike" cap="none">
                <a:solidFill>
                  <a:schemeClr val="dk1"/>
                </a:solidFill>
                <a:latin typeface="Helvetica Neue"/>
                <a:ea typeface="Helvetica Neue"/>
                <a:cs typeface="Helvetica Neue"/>
                <a:sym typeface="Helvetica Neue"/>
              </a:defRPr>
            </a:lvl1pPr>
            <a:lvl2pPr marL="1219170" marR="0" lvl="1" indent="-423323" algn="l" rtl="0">
              <a:lnSpc>
                <a:spcPct val="100000"/>
              </a:lnSpc>
              <a:spcBef>
                <a:spcPts val="400"/>
              </a:spcBef>
              <a:spcAft>
                <a:spcPts val="0"/>
              </a:spcAft>
              <a:buClr>
                <a:schemeClr val="dk1"/>
              </a:buClr>
              <a:buSzPts val="1400"/>
              <a:buFont typeface="Arial"/>
              <a:buChar char="–"/>
              <a:defRPr sz="2100" b="0" i="0" u="none" strike="noStrike" cap="none">
                <a:solidFill>
                  <a:schemeClr val="dk1"/>
                </a:solidFill>
                <a:latin typeface="Helvetica Neue"/>
                <a:ea typeface="Helvetica Neue"/>
                <a:cs typeface="Helvetica Neue"/>
                <a:sym typeface="Helvetica Neue"/>
              </a:defRPr>
            </a:lvl2pPr>
            <a:lvl3pPr marL="1828754" marR="0" lvl="2" indent="-423323" algn="l" rtl="0">
              <a:lnSpc>
                <a:spcPct val="100000"/>
              </a:lnSpc>
              <a:spcBef>
                <a:spcPts val="400"/>
              </a:spcBef>
              <a:spcAft>
                <a:spcPts val="0"/>
              </a:spcAft>
              <a:buClr>
                <a:schemeClr val="dk1"/>
              </a:buClr>
              <a:buSzPts val="1400"/>
              <a:buFont typeface="Arial"/>
              <a:buChar char="•"/>
              <a:defRPr sz="1800" b="0" i="0" u="none" strike="noStrike" cap="none">
                <a:solidFill>
                  <a:schemeClr val="dk1"/>
                </a:solidFill>
                <a:latin typeface="Helvetica Neue"/>
                <a:ea typeface="Helvetica Neue"/>
                <a:cs typeface="Helvetica Neue"/>
                <a:sym typeface="Helvetica Neue"/>
              </a:defRPr>
            </a:lvl3pPr>
            <a:lvl4pPr marL="2438339" marR="0" lvl="3"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Helvetica Neue"/>
                <a:ea typeface="Helvetica Neue"/>
                <a:cs typeface="Helvetica Neue"/>
                <a:sym typeface="Helvetica Neue"/>
              </a:defRPr>
            </a:lvl4pPr>
            <a:lvl5pPr marL="3047924" marR="0" lvl="4"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Helvetica Neue"/>
                <a:ea typeface="Helvetica Neue"/>
                <a:cs typeface="Helvetica Neue"/>
                <a:sym typeface="Helvetica Neue"/>
              </a:defRPr>
            </a:lvl5pPr>
            <a:lvl6pPr marL="3657509" marR="0" lvl="5"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6pPr>
            <a:lvl7pPr marL="4267093" marR="0" lvl="6"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7pPr>
            <a:lvl8pPr marL="4876678" marR="0" lvl="7"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8pPr>
            <a:lvl9pPr marL="5486263" marR="0" lvl="8"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9pPr>
          </a:lstStyle>
          <a:p>
            <a:pPr marL="342900" indent="-342900">
              <a:buFont typeface="Wingdings" pitchFamily="2" charset="2"/>
              <a:buChar char="q"/>
            </a:pPr>
            <a:r>
              <a:rPr lang="en-US" kern="0" dirty="0"/>
              <a:t>Build a Hybrid Application for UMKC to provide convenient transportation facilities to the students and staff. The App allows users to request a pickup. The request is sent with the location, and the nearest driver will be notified about the pickup location. Once the driver accepts the pickup, it automatically routes the driver with least possible distance and</a:t>
            </a:r>
          </a:p>
          <a:p>
            <a:pPr marL="0" indent="0">
              <a:buNone/>
            </a:pPr>
            <a:r>
              <a:rPr lang="en-US" kern="0" dirty="0"/>
              <a:t>    Estimated Time Arrival.</a:t>
            </a:r>
          </a:p>
        </p:txBody>
      </p:sp>
      <p:pic>
        <p:nvPicPr>
          <p:cNvPr id="7" name="Picture 6"/>
          <p:cNvPicPr>
            <a:picLocks noChangeAspect="1"/>
          </p:cNvPicPr>
          <p:nvPr/>
        </p:nvPicPr>
        <p:blipFill>
          <a:blip r:embed="rId2"/>
          <a:stretch>
            <a:fillRect/>
          </a:stretch>
        </p:blipFill>
        <p:spPr>
          <a:xfrm>
            <a:off x="7735981" y="3917575"/>
            <a:ext cx="4385022" cy="2294965"/>
          </a:xfrm>
          <a:prstGeom prst="rect">
            <a:avLst/>
          </a:prstGeom>
        </p:spPr>
      </p:pic>
      <p:sp>
        <p:nvSpPr>
          <p:cNvPr id="8" name="TextBox 7"/>
          <p:cNvSpPr txBox="1"/>
          <p:nvPr/>
        </p:nvSpPr>
        <p:spPr>
          <a:xfrm>
            <a:off x="10880554" y="4314948"/>
            <a:ext cx="1093694" cy="369332"/>
          </a:xfrm>
          <a:prstGeom prst="rect">
            <a:avLst/>
          </a:prstGeom>
          <a:noFill/>
        </p:spPr>
        <p:txBody>
          <a:bodyPr wrap="square" rtlCol="0">
            <a:spAutoFit/>
          </a:bodyPr>
          <a:lstStyle/>
          <a:p>
            <a:r>
              <a:rPr lang="en-US" i="1" dirty="0">
                <a:effectLst>
                  <a:outerShdw blurRad="38100" dist="38100" dir="2700000" algn="tl">
                    <a:srgbClr val="000000">
                      <a:alpha val="43137"/>
                    </a:srgbClr>
                  </a:outerShdw>
                </a:effectLst>
              </a:rPr>
              <a:t>UMKC</a:t>
            </a:r>
          </a:p>
        </p:txBody>
      </p:sp>
      <p:pic>
        <p:nvPicPr>
          <p:cNvPr id="9" name="Picture 8"/>
          <p:cNvPicPr>
            <a:picLocks noChangeAspect="1"/>
          </p:cNvPicPr>
          <p:nvPr/>
        </p:nvPicPr>
        <p:blipFill>
          <a:blip r:embed="rId3"/>
          <a:stretch>
            <a:fillRect/>
          </a:stretch>
        </p:blipFill>
        <p:spPr>
          <a:xfrm>
            <a:off x="7876576" y="4054067"/>
            <a:ext cx="965818" cy="331695"/>
          </a:xfrm>
          <a:prstGeom prst="rect">
            <a:avLst/>
          </a:prstGeom>
        </p:spPr>
      </p:pic>
      <p:pic>
        <p:nvPicPr>
          <p:cNvPr id="11" name="Picture 10"/>
          <p:cNvPicPr>
            <a:picLocks noChangeAspect="1"/>
          </p:cNvPicPr>
          <p:nvPr/>
        </p:nvPicPr>
        <p:blipFill rotWithShape="1">
          <a:blip r:embed="rId4"/>
          <a:srcRect t="16342" r="532" b="18751"/>
          <a:stretch/>
        </p:blipFill>
        <p:spPr>
          <a:xfrm>
            <a:off x="11060785" y="4054067"/>
            <a:ext cx="450104" cy="260881"/>
          </a:xfrm>
          <a:prstGeom prst="rect">
            <a:avLst/>
          </a:prstGeom>
        </p:spPr>
      </p:pic>
    </p:spTree>
    <p:extLst>
      <p:ext uri="{BB962C8B-B14F-4D97-AF65-F5344CB8AC3E}">
        <p14:creationId xmlns:p14="http://schemas.microsoft.com/office/powerpoint/2010/main" val="13795580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B6FDE2-28FD-4353-B16B-4B382D229AEB}"/>
              </a:ext>
            </a:extLst>
          </p:cNvPr>
          <p:cNvSpPr txBox="1"/>
          <p:nvPr/>
        </p:nvSpPr>
        <p:spPr>
          <a:xfrm>
            <a:off x="5291169" y="382184"/>
            <a:ext cx="1768510" cy="373805"/>
          </a:xfrm>
          <a:prstGeom prst="rect">
            <a:avLst/>
          </a:prstGeom>
          <a:noFill/>
        </p:spPr>
        <p:txBody>
          <a:bodyPr wrap="square" rtlCol="0">
            <a:spAutoFit/>
          </a:bodyPr>
          <a:lstStyle/>
          <a:p>
            <a:pPr algn="ctr"/>
            <a:r>
              <a:rPr lang="en-US" dirty="0">
                <a:solidFill>
                  <a:schemeClr val="tx2">
                    <a:lumMod val="50000"/>
                  </a:schemeClr>
                </a:solidFill>
              </a:rPr>
              <a:t>IOS</a:t>
            </a:r>
          </a:p>
        </p:txBody>
      </p:sp>
      <p:sp>
        <p:nvSpPr>
          <p:cNvPr id="6" name="TextBox 5">
            <a:extLst>
              <a:ext uri="{FF2B5EF4-FFF2-40B4-BE49-F238E27FC236}">
                <a16:creationId xmlns:a16="http://schemas.microsoft.com/office/drawing/2014/main" id="{EAC6B170-695C-4774-B1E9-E790A64BA5C5}"/>
              </a:ext>
            </a:extLst>
          </p:cNvPr>
          <p:cNvSpPr txBox="1"/>
          <p:nvPr/>
        </p:nvSpPr>
        <p:spPr>
          <a:xfrm>
            <a:off x="9061024" y="382184"/>
            <a:ext cx="1768510" cy="373805"/>
          </a:xfrm>
          <a:prstGeom prst="rect">
            <a:avLst/>
          </a:prstGeom>
          <a:noFill/>
        </p:spPr>
        <p:txBody>
          <a:bodyPr wrap="square" rtlCol="0">
            <a:spAutoFit/>
          </a:bodyPr>
          <a:lstStyle/>
          <a:p>
            <a:pPr algn="ctr"/>
            <a:r>
              <a:rPr lang="en-US" dirty="0">
                <a:solidFill>
                  <a:schemeClr val="tx2">
                    <a:lumMod val="50000"/>
                  </a:schemeClr>
                </a:solidFill>
              </a:rPr>
              <a:t>Android</a:t>
            </a:r>
          </a:p>
        </p:txBody>
      </p:sp>
      <p:sp>
        <p:nvSpPr>
          <p:cNvPr id="7" name="TextBox 6">
            <a:extLst>
              <a:ext uri="{FF2B5EF4-FFF2-40B4-BE49-F238E27FC236}">
                <a16:creationId xmlns:a16="http://schemas.microsoft.com/office/drawing/2014/main" id="{C7734EDB-D611-4B84-9061-3B4D320B1F32}"/>
              </a:ext>
            </a:extLst>
          </p:cNvPr>
          <p:cNvSpPr txBox="1"/>
          <p:nvPr/>
        </p:nvSpPr>
        <p:spPr>
          <a:xfrm flipH="1">
            <a:off x="279114" y="1476600"/>
            <a:ext cx="3843850" cy="523220"/>
          </a:xfrm>
          <a:prstGeom prst="rect">
            <a:avLst/>
          </a:prstGeom>
          <a:noFill/>
        </p:spPr>
        <p:txBody>
          <a:bodyPr wrap="square" rtlCol="0">
            <a:spAutoFit/>
          </a:bodyPr>
          <a:lstStyle/>
          <a:p>
            <a:r>
              <a:rPr lang="en-US" sz="2800" dirty="0">
                <a:solidFill>
                  <a:schemeClr val="tx2">
                    <a:lumMod val="10000"/>
                  </a:schemeClr>
                </a:solidFill>
              </a:rPr>
              <a:t>Ride Page</a:t>
            </a:r>
          </a:p>
        </p:txBody>
      </p:sp>
      <p:sp>
        <p:nvSpPr>
          <p:cNvPr id="8" name="TextBox 7">
            <a:extLst>
              <a:ext uri="{FF2B5EF4-FFF2-40B4-BE49-F238E27FC236}">
                <a16:creationId xmlns:a16="http://schemas.microsoft.com/office/drawing/2014/main" id="{C98C9013-B99E-40DE-86C5-CDC26927B454}"/>
              </a:ext>
            </a:extLst>
          </p:cNvPr>
          <p:cNvSpPr txBox="1"/>
          <p:nvPr/>
        </p:nvSpPr>
        <p:spPr>
          <a:xfrm flipH="1">
            <a:off x="278946" y="2445428"/>
            <a:ext cx="3578739" cy="1200329"/>
          </a:xfrm>
          <a:prstGeom prst="rect">
            <a:avLst/>
          </a:prstGeom>
          <a:noFill/>
        </p:spPr>
        <p:txBody>
          <a:bodyPr wrap="square" rtlCol="0">
            <a:spAutoFit/>
          </a:bodyPr>
          <a:lstStyle/>
          <a:p>
            <a:r>
              <a:rPr lang="en-US" dirty="0">
                <a:solidFill>
                  <a:schemeClr val="bg2">
                    <a:lumMod val="10000"/>
                  </a:schemeClr>
                </a:solidFill>
              </a:rPr>
              <a:t>Once the ride provider has started the ride he will get the time to reach the destination and number of miles to destination.</a:t>
            </a:r>
          </a:p>
        </p:txBody>
      </p:sp>
      <p:pic>
        <p:nvPicPr>
          <p:cNvPr id="2" name="Picture 1">
            <a:extLst>
              <a:ext uri="{FF2B5EF4-FFF2-40B4-BE49-F238E27FC236}">
                <a16:creationId xmlns:a16="http://schemas.microsoft.com/office/drawing/2014/main" id="{030125D9-F492-4256-A664-9F9E9EA79765}"/>
              </a:ext>
            </a:extLst>
          </p:cNvPr>
          <p:cNvPicPr>
            <a:picLocks noChangeAspect="1"/>
          </p:cNvPicPr>
          <p:nvPr/>
        </p:nvPicPr>
        <p:blipFill>
          <a:blip r:embed="rId2"/>
          <a:stretch>
            <a:fillRect/>
          </a:stretch>
        </p:blipFill>
        <p:spPr>
          <a:xfrm>
            <a:off x="4770304" y="722942"/>
            <a:ext cx="3199633" cy="5845629"/>
          </a:xfrm>
          <a:prstGeom prst="rect">
            <a:avLst/>
          </a:prstGeom>
        </p:spPr>
      </p:pic>
      <p:pic>
        <p:nvPicPr>
          <p:cNvPr id="3" name="Picture 2">
            <a:extLst>
              <a:ext uri="{FF2B5EF4-FFF2-40B4-BE49-F238E27FC236}">
                <a16:creationId xmlns:a16="http://schemas.microsoft.com/office/drawing/2014/main" id="{E400C1DD-AEC1-491D-A8CF-2E5CC312574F}"/>
              </a:ext>
            </a:extLst>
          </p:cNvPr>
          <p:cNvPicPr>
            <a:picLocks noChangeAspect="1"/>
          </p:cNvPicPr>
          <p:nvPr/>
        </p:nvPicPr>
        <p:blipFill>
          <a:blip r:embed="rId3"/>
          <a:stretch>
            <a:fillRect/>
          </a:stretch>
        </p:blipFill>
        <p:spPr>
          <a:xfrm>
            <a:off x="8497446" y="755989"/>
            <a:ext cx="3081282" cy="5812581"/>
          </a:xfrm>
          <a:prstGeom prst="rect">
            <a:avLst/>
          </a:prstGeom>
        </p:spPr>
      </p:pic>
    </p:spTree>
    <p:extLst>
      <p:ext uri="{BB962C8B-B14F-4D97-AF65-F5344CB8AC3E}">
        <p14:creationId xmlns:p14="http://schemas.microsoft.com/office/powerpoint/2010/main" val="3554024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4BF8D833-40AC-CB46-97AC-6D7E0CCFDE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9430"/>
            <a:ext cx="12192000" cy="5900076"/>
          </a:xfrm>
          <a:prstGeom prst="rect">
            <a:avLst/>
          </a:prstGeom>
        </p:spPr>
      </p:pic>
      <p:sp>
        <p:nvSpPr>
          <p:cNvPr id="5" name="TextBox 4">
            <a:extLst>
              <a:ext uri="{FF2B5EF4-FFF2-40B4-BE49-F238E27FC236}">
                <a16:creationId xmlns:a16="http://schemas.microsoft.com/office/drawing/2014/main" id="{26D0EF04-59A0-9942-844E-0F8B3078386A}"/>
              </a:ext>
            </a:extLst>
          </p:cNvPr>
          <p:cNvSpPr txBox="1"/>
          <p:nvPr/>
        </p:nvSpPr>
        <p:spPr>
          <a:xfrm>
            <a:off x="106376" y="197761"/>
            <a:ext cx="4782271" cy="507831"/>
          </a:xfrm>
          <a:prstGeom prst="rect">
            <a:avLst/>
          </a:prstGeom>
          <a:noFill/>
        </p:spPr>
        <p:txBody>
          <a:bodyPr wrap="none" rtlCol="0">
            <a:spAutoFit/>
          </a:bodyPr>
          <a:lstStyle/>
          <a:p>
            <a:r>
              <a:rPr lang="en-US" sz="27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Google Maps API’s from GCP</a:t>
            </a:r>
          </a:p>
        </p:txBody>
      </p:sp>
    </p:spTree>
    <p:extLst>
      <p:ext uri="{BB962C8B-B14F-4D97-AF65-F5344CB8AC3E}">
        <p14:creationId xmlns:p14="http://schemas.microsoft.com/office/powerpoint/2010/main" val="3378989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map, flying, bird, flock&#10;&#10;Description automatically generated">
            <a:extLst>
              <a:ext uri="{FF2B5EF4-FFF2-40B4-BE49-F238E27FC236}">
                <a16:creationId xmlns:a16="http://schemas.microsoft.com/office/drawing/2014/main" id="{8D934FEE-2A9B-164F-B543-1D7ABE2835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079344"/>
            <a:ext cx="12123420" cy="5756349"/>
          </a:xfrm>
          <a:prstGeom prst="rect">
            <a:avLst/>
          </a:prstGeom>
          <a:noFill/>
          <a:ln>
            <a:noFill/>
          </a:ln>
        </p:spPr>
      </p:pic>
      <p:sp>
        <p:nvSpPr>
          <p:cNvPr id="5" name="TextBox 4">
            <a:extLst>
              <a:ext uri="{FF2B5EF4-FFF2-40B4-BE49-F238E27FC236}">
                <a16:creationId xmlns:a16="http://schemas.microsoft.com/office/drawing/2014/main" id="{DCA61873-1473-AE4F-9E01-1B5140718F4C}"/>
              </a:ext>
            </a:extLst>
          </p:cNvPr>
          <p:cNvSpPr txBox="1"/>
          <p:nvPr/>
        </p:nvSpPr>
        <p:spPr>
          <a:xfrm>
            <a:off x="175735" y="204084"/>
            <a:ext cx="6442276" cy="507831"/>
          </a:xfrm>
          <a:prstGeom prst="rect">
            <a:avLst/>
          </a:prstGeom>
          <a:noFill/>
        </p:spPr>
        <p:txBody>
          <a:bodyPr wrap="none" rtlCol="0">
            <a:spAutoFit/>
          </a:bodyPr>
          <a:lstStyle/>
          <a:p>
            <a:r>
              <a:rPr lang="en-US" sz="2700" dirty="0">
                <a:solidFill>
                  <a:srgbClr val="002060"/>
                </a:solidFill>
                <a:latin typeface="Helvetica Neue" panose="02000503000000020004" pitchFamily="2" charset="0"/>
                <a:ea typeface="Helvetica Neue" panose="02000503000000020004" pitchFamily="2" charset="0"/>
                <a:cs typeface="Helvetica Neue" panose="02000503000000020004" pitchFamily="2" charset="0"/>
              </a:rPr>
              <a:t>Web Application for Admin Management</a:t>
            </a:r>
          </a:p>
        </p:txBody>
      </p:sp>
    </p:spTree>
    <p:extLst>
      <p:ext uri="{BB962C8B-B14F-4D97-AF65-F5344CB8AC3E}">
        <p14:creationId xmlns:p14="http://schemas.microsoft.com/office/powerpoint/2010/main" val="42481019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8C61ADB7-C1BB-FB44-A22A-7C95A1307660}"/>
              </a:ext>
            </a:extLst>
          </p:cNvPr>
          <p:cNvPicPr>
            <a:picLocks noChangeAspect="1"/>
          </p:cNvPicPr>
          <p:nvPr/>
        </p:nvPicPr>
        <p:blipFill rotWithShape="1">
          <a:blip r:embed="rId2">
            <a:extLst>
              <a:ext uri="{28A0092B-C50C-407E-A947-70E740481C1C}">
                <a14:useLocalDpi xmlns:a14="http://schemas.microsoft.com/office/drawing/2010/main" val="0"/>
              </a:ext>
            </a:extLst>
          </a:blip>
          <a:srcRect r="2667"/>
          <a:stretch/>
        </p:blipFill>
        <p:spPr>
          <a:xfrm>
            <a:off x="20" y="10"/>
            <a:ext cx="12191980" cy="6857990"/>
          </a:xfrm>
          <a:prstGeom prst="rect">
            <a:avLst/>
          </a:prstGeom>
          <a:noFill/>
          <a:ln>
            <a:noFill/>
          </a:ln>
        </p:spPr>
      </p:pic>
    </p:spTree>
    <p:extLst>
      <p:ext uri="{BB962C8B-B14F-4D97-AF65-F5344CB8AC3E}">
        <p14:creationId xmlns:p14="http://schemas.microsoft.com/office/powerpoint/2010/main" val="2372862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screenshot of a cell phone&#10;&#10;Description automatically generated">
            <a:extLst>
              <a:ext uri="{FF2B5EF4-FFF2-40B4-BE49-F238E27FC236}">
                <a16:creationId xmlns:a16="http://schemas.microsoft.com/office/drawing/2014/main" id="{E815F0F1-9A9D-2949-BE47-57268475B5B7}"/>
              </a:ext>
            </a:extLst>
          </p:cNvPr>
          <p:cNvPicPr>
            <a:picLocks noGrp="1" noChangeAspect="1"/>
          </p:cNvPicPr>
          <p:nvPr>
            <p:ph type="pic" idx="2"/>
          </p:nvPr>
        </p:nvPicPr>
        <p:blipFill rotWithShape="1">
          <a:blip r:embed="rId2">
            <a:extLst>
              <a:ext uri="{28A0092B-C50C-407E-A947-70E740481C1C}">
                <a14:useLocalDpi xmlns:a14="http://schemas.microsoft.com/office/drawing/2010/main" val="0"/>
              </a:ext>
            </a:extLst>
          </a:blip>
          <a:srcRect r="2223" b="1"/>
          <a:stretch/>
        </p:blipFill>
        <p:spPr>
          <a:xfrm>
            <a:off x="20" y="10"/>
            <a:ext cx="12191980" cy="6857990"/>
          </a:xfrm>
          <a:noFill/>
        </p:spPr>
      </p:pic>
    </p:spTree>
    <p:extLst>
      <p:ext uri="{BB962C8B-B14F-4D97-AF65-F5344CB8AC3E}">
        <p14:creationId xmlns:p14="http://schemas.microsoft.com/office/powerpoint/2010/main" val="33529492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rain, flock, bird, flying&#10;&#10;Description automatically generated">
            <a:extLst>
              <a:ext uri="{FF2B5EF4-FFF2-40B4-BE49-F238E27FC236}">
                <a16:creationId xmlns:a16="http://schemas.microsoft.com/office/drawing/2014/main" id="{22648B31-B9D5-904A-B9DE-015B84150CCC}"/>
              </a:ext>
            </a:extLst>
          </p:cNvPr>
          <p:cNvPicPr>
            <a:picLocks noGrp="1" noChangeAspect="1"/>
          </p:cNvPicPr>
          <p:nvPr>
            <p:ph type="pic" idx="2"/>
          </p:nvPr>
        </p:nvPicPr>
        <p:blipFill rotWithShape="1">
          <a:blip r:embed="rId2">
            <a:extLst>
              <a:ext uri="{28A0092B-C50C-407E-A947-70E740481C1C}">
                <a14:useLocalDpi xmlns:a14="http://schemas.microsoft.com/office/drawing/2010/main" val="0"/>
              </a:ext>
            </a:extLst>
          </a:blip>
          <a:srcRect l="3111" r="1" b="1"/>
          <a:stretch/>
        </p:blipFill>
        <p:spPr>
          <a:xfrm>
            <a:off x="20" y="10"/>
            <a:ext cx="12191980" cy="6857990"/>
          </a:xfrm>
          <a:noFill/>
        </p:spPr>
      </p:pic>
    </p:spTree>
    <p:extLst>
      <p:ext uri="{BB962C8B-B14F-4D97-AF65-F5344CB8AC3E}">
        <p14:creationId xmlns:p14="http://schemas.microsoft.com/office/powerpoint/2010/main" val="26970524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screenshot of a cell phone&#10;&#10;Description automatically generated">
            <a:extLst>
              <a:ext uri="{FF2B5EF4-FFF2-40B4-BE49-F238E27FC236}">
                <a16:creationId xmlns:a16="http://schemas.microsoft.com/office/drawing/2014/main" id="{B217BED8-E672-5B4B-84F4-FA6AB97882A0}"/>
              </a:ext>
            </a:extLst>
          </p:cNvPr>
          <p:cNvPicPr>
            <a:picLocks noGrp="1" noChangeAspect="1"/>
          </p:cNvPicPr>
          <p:nvPr>
            <p:ph type="pic" idx="2"/>
          </p:nvPr>
        </p:nvPicPr>
        <p:blipFill rotWithShape="1">
          <a:blip r:embed="rId2">
            <a:extLst>
              <a:ext uri="{28A0092B-C50C-407E-A947-70E740481C1C}">
                <a14:useLocalDpi xmlns:a14="http://schemas.microsoft.com/office/drawing/2010/main" val="0"/>
              </a:ext>
            </a:extLst>
          </a:blip>
          <a:srcRect r="3112" b="1"/>
          <a:stretch/>
        </p:blipFill>
        <p:spPr>
          <a:xfrm>
            <a:off x="20" y="10"/>
            <a:ext cx="12191980" cy="6857990"/>
          </a:xfrm>
          <a:noFill/>
        </p:spPr>
      </p:pic>
    </p:spTree>
    <p:extLst>
      <p:ext uri="{BB962C8B-B14F-4D97-AF65-F5344CB8AC3E}">
        <p14:creationId xmlns:p14="http://schemas.microsoft.com/office/powerpoint/2010/main" val="29577869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screenshot of a cell phone&#10;&#10;Description automatically generated">
            <a:extLst>
              <a:ext uri="{FF2B5EF4-FFF2-40B4-BE49-F238E27FC236}">
                <a16:creationId xmlns:a16="http://schemas.microsoft.com/office/drawing/2014/main" id="{38D9DEFC-0BAD-A14B-B19C-2B433B5001C7}"/>
              </a:ext>
            </a:extLst>
          </p:cNvPr>
          <p:cNvPicPr>
            <a:picLocks noGrp="1" noChangeAspect="1"/>
          </p:cNvPicPr>
          <p:nvPr>
            <p:ph type="pic" idx="2"/>
          </p:nvPr>
        </p:nvPicPr>
        <p:blipFill rotWithShape="1">
          <a:blip r:embed="rId2">
            <a:extLst>
              <a:ext uri="{28A0092B-C50C-407E-A947-70E740481C1C}">
                <a14:useLocalDpi xmlns:a14="http://schemas.microsoft.com/office/drawing/2010/main" val="0"/>
              </a:ext>
            </a:extLst>
          </a:blip>
          <a:srcRect r="2667"/>
          <a:stretch/>
        </p:blipFill>
        <p:spPr>
          <a:xfrm>
            <a:off x="20" y="10"/>
            <a:ext cx="12191980" cy="6857990"/>
          </a:xfrm>
          <a:noFill/>
        </p:spPr>
      </p:pic>
    </p:spTree>
    <p:extLst>
      <p:ext uri="{BB962C8B-B14F-4D97-AF65-F5344CB8AC3E}">
        <p14:creationId xmlns:p14="http://schemas.microsoft.com/office/powerpoint/2010/main" val="27765703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screenshot of a social media post&#10;&#10;Description automatically generated">
            <a:extLst>
              <a:ext uri="{FF2B5EF4-FFF2-40B4-BE49-F238E27FC236}">
                <a16:creationId xmlns:a16="http://schemas.microsoft.com/office/drawing/2014/main" id="{F8091CF6-91A8-C94C-B49B-A70CD8BDD1C6}"/>
              </a:ext>
            </a:extLst>
          </p:cNvPr>
          <p:cNvPicPr>
            <a:picLocks noGrp="1" noChangeAspect="1"/>
          </p:cNvPicPr>
          <p:nvPr>
            <p:ph type="pic" idx="2"/>
          </p:nvPr>
        </p:nvPicPr>
        <p:blipFill rotWithShape="1">
          <a:blip r:embed="rId2">
            <a:extLst>
              <a:ext uri="{28A0092B-C50C-407E-A947-70E740481C1C}">
                <a14:useLocalDpi xmlns:a14="http://schemas.microsoft.com/office/drawing/2010/main" val="0"/>
              </a:ext>
            </a:extLst>
          </a:blip>
          <a:srcRect r="2667"/>
          <a:stretch/>
        </p:blipFill>
        <p:spPr>
          <a:xfrm>
            <a:off x="20" y="10"/>
            <a:ext cx="12191980" cy="6857990"/>
          </a:xfrm>
          <a:noFill/>
        </p:spPr>
      </p:pic>
    </p:spTree>
    <p:extLst>
      <p:ext uri="{BB962C8B-B14F-4D97-AF65-F5344CB8AC3E}">
        <p14:creationId xmlns:p14="http://schemas.microsoft.com/office/powerpoint/2010/main" val="12325020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screenshot of a cell phone&#10;&#10;Description automatically generated">
            <a:extLst>
              <a:ext uri="{FF2B5EF4-FFF2-40B4-BE49-F238E27FC236}">
                <a16:creationId xmlns:a16="http://schemas.microsoft.com/office/drawing/2014/main" id="{509A6308-4B5F-C349-8A45-F17899BF7C73}"/>
              </a:ext>
            </a:extLst>
          </p:cNvPr>
          <p:cNvPicPr>
            <a:picLocks noGrp="1" noChangeAspect="1"/>
          </p:cNvPicPr>
          <p:nvPr>
            <p:ph type="pic" idx="2"/>
          </p:nvPr>
        </p:nvPicPr>
        <p:blipFill rotWithShape="1">
          <a:blip r:embed="rId2">
            <a:extLst>
              <a:ext uri="{28A0092B-C50C-407E-A947-70E740481C1C}">
                <a14:useLocalDpi xmlns:a14="http://schemas.microsoft.com/office/drawing/2010/main" val="0"/>
              </a:ext>
            </a:extLst>
          </a:blip>
          <a:srcRect b="7408"/>
          <a:stretch/>
        </p:blipFill>
        <p:spPr>
          <a:xfrm>
            <a:off x="20" y="903382"/>
            <a:ext cx="12191980" cy="5954617"/>
          </a:xfrm>
          <a:noFill/>
        </p:spPr>
      </p:pic>
      <p:sp>
        <p:nvSpPr>
          <p:cNvPr id="7" name="TextBox 6">
            <a:extLst>
              <a:ext uri="{FF2B5EF4-FFF2-40B4-BE49-F238E27FC236}">
                <a16:creationId xmlns:a16="http://schemas.microsoft.com/office/drawing/2014/main" id="{26C14106-DC4D-354F-B78A-04F322DC3694}"/>
              </a:ext>
            </a:extLst>
          </p:cNvPr>
          <p:cNvSpPr txBox="1"/>
          <p:nvPr/>
        </p:nvSpPr>
        <p:spPr>
          <a:xfrm>
            <a:off x="209321" y="176270"/>
            <a:ext cx="5243743" cy="507831"/>
          </a:xfrm>
          <a:prstGeom prst="rect">
            <a:avLst/>
          </a:prstGeom>
          <a:noFill/>
        </p:spPr>
        <p:txBody>
          <a:bodyPr wrap="none" rtlCol="0">
            <a:spAutoFit/>
          </a:bodyPr>
          <a:lstStyle/>
          <a:p>
            <a:r>
              <a:rPr lang="en-US" sz="27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MongoDB Database Collections</a:t>
            </a:r>
          </a:p>
        </p:txBody>
      </p:sp>
    </p:spTree>
    <p:extLst>
      <p:ext uri="{BB962C8B-B14F-4D97-AF65-F5344CB8AC3E}">
        <p14:creationId xmlns:p14="http://schemas.microsoft.com/office/powerpoint/2010/main" val="1987613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FEB5369-83EB-43A8-9964-3BC005018507}"/>
              </a:ext>
            </a:extLst>
          </p:cNvPr>
          <p:cNvSpPr txBox="1">
            <a:spLocks/>
          </p:cNvSpPr>
          <p:nvPr/>
        </p:nvSpPr>
        <p:spPr>
          <a:xfrm>
            <a:off x="929196" y="470517"/>
            <a:ext cx="9144000" cy="834499"/>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400"/>
              <a:buFont typeface="Helvetica Neue"/>
              <a:buNone/>
              <a:defRPr sz="3300" b="0"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en-US" sz="3600" dirty="0">
                <a:solidFill>
                  <a:srgbClr val="002060"/>
                </a:solidFill>
              </a:rPr>
              <a:t>Motivation</a:t>
            </a:r>
            <a:endParaRPr lang="en-US" kern="0" dirty="0">
              <a:solidFill>
                <a:srgbClr val="002060"/>
              </a:solidFill>
            </a:endParaRPr>
          </a:p>
        </p:txBody>
      </p:sp>
      <p:sp>
        <p:nvSpPr>
          <p:cNvPr id="6" name="Subtitle 2">
            <a:extLst>
              <a:ext uri="{FF2B5EF4-FFF2-40B4-BE49-F238E27FC236}">
                <a16:creationId xmlns:a16="http://schemas.microsoft.com/office/drawing/2014/main" id="{63DA3BAB-9AB8-4DA4-A0DF-DB1DF8CEE0A2}"/>
              </a:ext>
            </a:extLst>
          </p:cNvPr>
          <p:cNvSpPr txBox="1">
            <a:spLocks/>
          </p:cNvSpPr>
          <p:nvPr/>
        </p:nvSpPr>
        <p:spPr>
          <a:xfrm>
            <a:off x="929196" y="1647917"/>
            <a:ext cx="9123285" cy="3562165"/>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609585" marR="0" lvl="0" indent="-423323" algn="l" rtl="0">
              <a:lnSpc>
                <a:spcPct val="100000"/>
              </a:lnSpc>
              <a:spcBef>
                <a:spcPts val="400"/>
              </a:spcBef>
              <a:spcAft>
                <a:spcPts val="0"/>
              </a:spcAft>
              <a:buClr>
                <a:schemeClr val="dk1"/>
              </a:buClr>
              <a:buSzPts val="1400"/>
              <a:buFont typeface="Arial"/>
              <a:buChar char="•"/>
              <a:defRPr sz="2400" b="0" i="0" u="none" strike="noStrike" cap="none">
                <a:solidFill>
                  <a:schemeClr val="dk1"/>
                </a:solidFill>
                <a:latin typeface="Helvetica Neue"/>
                <a:ea typeface="Helvetica Neue"/>
                <a:cs typeface="Helvetica Neue"/>
                <a:sym typeface="Helvetica Neue"/>
              </a:defRPr>
            </a:lvl1pPr>
            <a:lvl2pPr marL="1219170" marR="0" lvl="1" indent="-423323" algn="l" rtl="0">
              <a:lnSpc>
                <a:spcPct val="100000"/>
              </a:lnSpc>
              <a:spcBef>
                <a:spcPts val="400"/>
              </a:spcBef>
              <a:spcAft>
                <a:spcPts val="0"/>
              </a:spcAft>
              <a:buClr>
                <a:schemeClr val="dk1"/>
              </a:buClr>
              <a:buSzPts val="1400"/>
              <a:buFont typeface="Arial"/>
              <a:buChar char="–"/>
              <a:defRPr sz="2100" b="0" i="0" u="none" strike="noStrike" cap="none">
                <a:solidFill>
                  <a:schemeClr val="dk1"/>
                </a:solidFill>
                <a:latin typeface="Helvetica Neue"/>
                <a:ea typeface="Helvetica Neue"/>
                <a:cs typeface="Helvetica Neue"/>
                <a:sym typeface="Helvetica Neue"/>
              </a:defRPr>
            </a:lvl2pPr>
            <a:lvl3pPr marL="1828754" marR="0" lvl="2" indent="-423323" algn="l" rtl="0">
              <a:lnSpc>
                <a:spcPct val="100000"/>
              </a:lnSpc>
              <a:spcBef>
                <a:spcPts val="400"/>
              </a:spcBef>
              <a:spcAft>
                <a:spcPts val="0"/>
              </a:spcAft>
              <a:buClr>
                <a:schemeClr val="dk1"/>
              </a:buClr>
              <a:buSzPts val="1400"/>
              <a:buFont typeface="Arial"/>
              <a:buChar char="•"/>
              <a:defRPr sz="1800" b="0" i="0" u="none" strike="noStrike" cap="none">
                <a:solidFill>
                  <a:schemeClr val="dk1"/>
                </a:solidFill>
                <a:latin typeface="Helvetica Neue"/>
                <a:ea typeface="Helvetica Neue"/>
                <a:cs typeface="Helvetica Neue"/>
                <a:sym typeface="Helvetica Neue"/>
              </a:defRPr>
            </a:lvl3pPr>
            <a:lvl4pPr marL="2438339" marR="0" lvl="3"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Helvetica Neue"/>
                <a:ea typeface="Helvetica Neue"/>
                <a:cs typeface="Helvetica Neue"/>
                <a:sym typeface="Helvetica Neue"/>
              </a:defRPr>
            </a:lvl4pPr>
            <a:lvl5pPr marL="3047924" marR="0" lvl="4"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Helvetica Neue"/>
                <a:ea typeface="Helvetica Neue"/>
                <a:cs typeface="Helvetica Neue"/>
                <a:sym typeface="Helvetica Neue"/>
              </a:defRPr>
            </a:lvl5pPr>
            <a:lvl6pPr marL="3657509" marR="0" lvl="5"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6pPr>
            <a:lvl7pPr marL="4267093" marR="0" lvl="6"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7pPr>
            <a:lvl8pPr marL="4876678" marR="0" lvl="7"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8pPr>
            <a:lvl9pPr marL="5486263" marR="0" lvl="8"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9pPr>
          </a:lstStyle>
          <a:p>
            <a:pPr marL="342900" indent="-342900">
              <a:buFont typeface="Wingdings" pitchFamily="2" charset="2"/>
              <a:buChar char="q"/>
            </a:pPr>
            <a:r>
              <a:rPr lang="en-US" dirty="0"/>
              <a:t>There are users who prefer pool share service or a shuttle service provided by the organization rather than a cab.</a:t>
            </a:r>
          </a:p>
          <a:p>
            <a:pPr marL="342900" indent="-342900">
              <a:buFont typeface="Wingdings" pitchFamily="2" charset="2"/>
              <a:buChar char="q"/>
            </a:pPr>
            <a:r>
              <a:rPr lang="en-US" dirty="0"/>
              <a:t>This is the rise of UMKC RIDE share service idea.</a:t>
            </a:r>
          </a:p>
          <a:p>
            <a:pPr marL="342900" indent="-342900">
              <a:buFont typeface="Wingdings" pitchFamily="2" charset="2"/>
              <a:buChar char="q"/>
            </a:pPr>
            <a:r>
              <a:rPr lang="en-US" dirty="0"/>
              <a:t>By this you can also get connected with new people in UMKC/Organization and can enhance your network.</a:t>
            </a:r>
          </a:p>
        </p:txBody>
      </p:sp>
      <p:pic>
        <p:nvPicPr>
          <p:cNvPr id="8" name="Picture 7"/>
          <p:cNvPicPr>
            <a:picLocks noChangeAspect="1"/>
          </p:cNvPicPr>
          <p:nvPr/>
        </p:nvPicPr>
        <p:blipFill>
          <a:blip r:embed="rId2"/>
          <a:stretch>
            <a:fillRect/>
          </a:stretch>
        </p:blipFill>
        <p:spPr>
          <a:xfrm>
            <a:off x="8487052" y="4354378"/>
            <a:ext cx="3554354" cy="1850614"/>
          </a:xfrm>
          <a:prstGeom prst="rect">
            <a:avLst/>
          </a:prstGeom>
        </p:spPr>
      </p:pic>
    </p:spTree>
    <p:extLst>
      <p:ext uri="{BB962C8B-B14F-4D97-AF65-F5344CB8AC3E}">
        <p14:creationId xmlns:p14="http://schemas.microsoft.com/office/powerpoint/2010/main" val="26058950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0537193C-B415-FB44-A273-D6D893C79C4F}"/>
              </a:ext>
            </a:extLst>
          </p:cNvPr>
          <p:cNvPicPr>
            <a:picLocks noGrp="1" noChangeAspect="1"/>
          </p:cNvPicPr>
          <p:nvPr>
            <p:ph type="pic" idx="2"/>
          </p:nvPr>
        </p:nvPicPr>
        <p:blipFill>
          <a:blip r:embed="rId2">
            <a:extLst>
              <a:ext uri="{28A0092B-C50C-407E-A947-70E740481C1C}">
                <a14:useLocalDpi xmlns:a14="http://schemas.microsoft.com/office/drawing/2010/main" val="0"/>
              </a:ext>
            </a:extLst>
          </a:blip>
          <a:srcRect/>
          <a:stretch/>
        </p:blipFill>
        <p:spPr>
          <a:xfrm>
            <a:off x="3822492" y="514958"/>
            <a:ext cx="8369508" cy="5318416"/>
          </a:xfrm>
          <a:noFill/>
        </p:spPr>
      </p:pic>
      <p:sp>
        <p:nvSpPr>
          <p:cNvPr id="7" name="TextBox 6">
            <a:extLst>
              <a:ext uri="{FF2B5EF4-FFF2-40B4-BE49-F238E27FC236}">
                <a16:creationId xmlns:a16="http://schemas.microsoft.com/office/drawing/2014/main" id="{94A404B7-1D1B-DD45-9943-B40F979BFBA7}"/>
              </a:ext>
            </a:extLst>
          </p:cNvPr>
          <p:cNvSpPr txBox="1"/>
          <p:nvPr/>
        </p:nvSpPr>
        <p:spPr>
          <a:xfrm>
            <a:off x="305582" y="239842"/>
            <a:ext cx="1484061" cy="584775"/>
          </a:xfrm>
          <a:prstGeom prst="rect">
            <a:avLst/>
          </a:prstGeom>
          <a:noFill/>
        </p:spPr>
        <p:txBody>
          <a:bodyPr wrap="none" rtlCol="0">
            <a:spAutoFit/>
          </a:bodyPr>
          <a:lstStyle/>
          <a:p>
            <a:r>
              <a:rPr lang="en-US" sz="32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Testing</a:t>
            </a:r>
          </a:p>
        </p:txBody>
      </p:sp>
      <p:sp>
        <p:nvSpPr>
          <p:cNvPr id="8" name="TextBox 7">
            <a:extLst>
              <a:ext uri="{FF2B5EF4-FFF2-40B4-BE49-F238E27FC236}">
                <a16:creationId xmlns:a16="http://schemas.microsoft.com/office/drawing/2014/main" id="{4B8DFC71-8121-1C44-872F-15993C7546D3}"/>
              </a:ext>
            </a:extLst>
          </p:cNvPr>
          <p:cNvSpPr txBox="1"/>
          <p:nvPr/>
        </p:nvSpPr>
        <p:spPr>
          <a:xfrm>
            <a:off x="305581" y="1344056"/>
            <a:ext cx="3065579" cy="1200329"/>
          </a:xfrm>
          <a:prstGeom prst="rect">
            <a:avLst/>
          </a:prstGeom>
          <a:noFill/>
        </p:spPr>
        <p:txBody>
          <a:bodyPr wrap="square" rtlCol="0">
            <a:spAutoFit/>
          </a:bodyPr>
          <a:lstStyle/>
          <a:p>
            <a:r>
              <a:rPr lang="en-US" dirty="0"/>
              <a:t>Unit Testing and Integration Testing are done through Jasmine Framework and Karma </a:t>
            </a:r>
          </a:p>
        </p:txBody>
      </p:sp>
    </p:spTree>
    <p:extLst>
      <p:ext uri="{BB962C8B-B14F-4D97-AF65-F5344CB8AC3E}">
        <p14:creationId xmlns:p14="http://schemas.microsoft.com/office/powerpoint/2010/main" val="6160706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screenshot of a computer&#10;&#10;Description automatically generated">
            <a:extLst>
              <a:ext uri="{FF2B5EF4-FFF2-40B4-BE49-F238E27FC236}">
                <a16:creationId xmlns:a16="http://schemas.microsoft.com/office/drawing/2014/main" id="{926B5B43-6F69-D447-A284-2498E2BA2C02}"/>
              </a:ext>
            </a:extLst>
          </p:cNvPr>
          <p:cNvPicPr>
            <a:picLocks noGrp="1" noChangeAspect="1"/>
          </p:cNvPicPr>
          <p:nvPr>
            <p:ph type="pic" idx="2"/>
          </p:nvPr>
        </p:nvPicPr>
        <p:blipFill rotWithShape="1">
          <a:blip r:embed="rId2">
            <a:extLst>
              <a:ext uri="{28A0092B-C50C-407E-A947-70E740481C1C}">
                <a14:useLocalDpi xmlns:a14="http://schemas.microsoft.com/office/drawing/2010/main" val="0"/>
              </a:ext>
            </a:extLst>
          </a:blip>
          <a:srcRect r="2666"/>
          <a:stretch/>
        </p:blipFill>
        <p:spPr>
          <a:xfrm>
            <a:off x="1" y="925417"/>
            <a:ext cx="12192000" cy="5932583"/>
          </a:xfrm>
          <a:noFill/>
        </p:spPr>
      </p:pic>
      <p:sp>
        <p:nvSpPr>
          <p:cNvPr id="7" name="TextBox 6">
            <a:extLst>
              <a:ext uri="{FF2B5EF4-FFF2-40B4-BE49-F238E27FC236}">
                <a16:creationId xmlns:a16="http://schemas.microsoft.com/office/drawing/2014/main" id="{5C374FC6-A20D-B845-BD13-A9080B396ACC}"/>
              </a:ext>
            </a:extLst>
          </p:cNvPr>
          <p:cNvSpPr txBox="1"/>
          <p:nvPr/>
        </p:nvSpPr>
        <p:spPr>
          <a:xfrm>
            <a:off x="143219" y="275422"/>
            <a:ext cx="6924075" cy="477054"/>
          </a:xfrm>
          <a:prstGeom prst="rect">
            <a:avLst/>
          </a:prstGeom>
          <a:noFill/>
        </p:spPr>
        <p:txBody>
          <a:bodyPr wrap="square" rtlCol="0">
            <a:spAutoFit/>
          </a:bodyPr>
          <a:lstStyle/>
          <a:p>
            <a:r>
              <a:rPr lang="en-US" sz="25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Deployment using Microsoft Azure Services</a:t>
            </a:r>
          </a:p>
        </p:txBody>
      </p:sp>
    </p:spTree>
    <p:extLst>
      <p:ext uri="{BB962C8B-B14F-4D97-AF65-F5344CB8AC3E}">
        <p14:creationId xmlns:p14="http://schemas.microsoft.com/office/powerpoint/2010/main" val="5870186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screenshot of a cell phone&#10;&#10;Description automatically generated">
            <a:extLst>
              <a:ext uri="{FF2B5EF4-FFF2-40B4-BE49-F238E27FC236}">
                <a16:creationId xmlns:a16="http://schemas.microsoft.com/office/drawing/2014/main" id="{CC66CBFC-8A6E-E743-8734-EF35878D9C0E}"/>
              </a:ext>
            </a:extLst>
          </p:cNvPr>
          <p:cNvPicPr>
            <a:picLocks noGrp="1" noChangeAspect="1"/>
          </p:cNvPicPr>
          <p:nvPr>
            <p:ph type="pic" idx="2"/>
          </p:nvPr>
        </p:nvPicPr>
        <p:blipFill>
          <a:blip r:embed="rId2">
            <a:extLst>
              <a:ext uri="{28A0092B-C50C-407E-A947-70E740481C1C}">
                <a14:useLocalDpi xmlns:a14="http://schemas.microsoft.com/office/drawing/2010/main" val="0"/>
              </a:ext>
            </a:extLst>
          </a:blip>
          <a:srcRect l="1290" r="1290"/>
          <a:stretch>
            <a:fillRect/>
          </a:stretch>
        </p:blipFill>
        <p:spPr>
          <a:xfrm>
            <a:off x="0" y="974361"/>
            <a:ext cx="12192000" cy="5883639"/>
          </a:xfrm>
        </p:spPr>
      </p:pic>
      <p:sp>
        <p:nvSpPr>
          <p:cNvPr id="7" name="TextBox 6">
            <a:extLst>
              <a:ext uri="{FF2B5EF4-FFF2-40B4-BE49-F238E27FC236}">
                <a16:creationId xmlns:a16="http://schemas.microsoft.com/office/drawing/2014/main" id="{479B9B74-4BA3-6647-ADA4-844B35F7ED92}"/>
              </a:ext>
            </a:extLst>
          </p:cNvPr>
          <p:cNvSpPr txBox="1"/>
          <p:nvPr/>
        </p:nvSpPr>
        <p:spPr>
          <a:xfrm>
            <a:off x="119921" y="209862"/>
            <a:ext cx="5633273" cy="477054"/>
          </a:xfrm>
          <a:prstGeom prst="rect">
            <a:avLst/>
          </a:prstGeom>
          <a:noFill/>
        </p:spPr>
        <p:txBody>
          <a:bodyPr wrap="none" rtlCol="0">
            <a:spAutoFit/>
          </a:bodyPr>
          <a:lstStyle/>
          <a:p>
            <a:r>
              <a:rPr lang="en-US" sz="2500" dirty="0" err="1">
                <a:solidFill>
                  <a:schemeClr val="bg2"/>
                </a:solidFill>
                <a:latin typeface="Helvetica Neue" panose="02000503000000020004" pitchFamily="2" charset="0"/>
                <a:ea typeface="Helvetica Neue" panose="02000503000000020004" pitchFamily="2" charset="0"/>
                <a:cs typeface="Helvetica Neue" panose="02000503000000020004" pitchFamily="2" charset="0"/>
              </a:rPr>
              <a:t>Dist</a:t>
            </a:r>
            <a:r>
              <a:rPr lang="en-US" sz="25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 folder uploaded to BLOB Storage</a:t>
            </a:r>
          </a:p>
        </p:txBody>
      </p:sp>
    </p:spTree>
    <p:extLst>
      <p:ext uri="{BB962C8B-B14F-4D97-AF65-F5344CB8AC3E}">
        <p14:creationId xmlns:p14="http://schemas.microsoft.com/office/powerpoint/2010/main" val="31839019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social media post&#10;&#10;Description automatically generated">
            <a:extLst>
              <a:ext uri="{FF2B5EF4-FFF2-40B4-BE49-F238E27FC236}">
                <a16:creationId xmlns:a16="http://schemas.microsoft.com/office/drawing/2014/main" id="{8995D7A8-76A2-E340-9A3B-FF802D004A33}"/>
              </a:ext>
            </a:extLst>
          </p:cNvPr>
          <p:cNvPicPr>
            <a:picLocks noChangeAspect="1"/>
          </p:cNvPicPr>
          <p:nvPr/>
        </p:nvPicPr>
        <p:blipFill rotWithShape="1">
          <a:blip r:embed="rId2">
            <a:extLst>
              <a:ext uri="{28A0092B-C50C-407E-A947-70E740481C1C}">
                <a14:useLocalDpi xmlns:a14="http://schemas.microsoft.com/office/drawing/2010/main" val="0"/>
              </a:ext>
            </a:extLst>
          </a:blip>
          <a:srcRect r="3557" b="1"/>
          <a:stretch/>
        </p:blipFill>
        <p:spPr>
          <a:xfrm>
            <a:off x="20" y="10"/>
            <a:ext cx="12191980" cy="6857990"/>
          </a:xfrm>
          <a:prstGeom prst="rect">
            <a:avLst/>
          </a:prstGeom>
          <a:noFill/>
          <a:ln>
            <a:noFill/>
          </a:ln>
        </p:spPr>
      </p:pic>
    </p:spTree>
    <p:extLst>
      <p:ext uri="{BB962C8B-B14F-4D97-AF65-F5344CB8AC3E}">
        <p14:creationId xmlns:p14="http://schemas.microsoft.com/office/powerpoint/2010/main" val="35429433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screenshot of a cell phone&#10;&#10;Description automatically generated">
            <a:extLst>
              <a:ext uri="{FF2B5EF4-FFF2-40B4-BE49-F238E27FC236}">
                <a16:creationId xmlns:a16="http://schemas.microsoft.com/office/drawing/2014/main" id="{A3B34809-82F7-8045-9BA7-169A1E252891}"/>
              </a:ext>
            </a:extLst>
          </p:cNvPr>
          <p:cNvPicPr>
            <a:picLocks noGrp="1" noChangeAspect="1"/>
          </p:cNvPicPr>
          <p:nvPr>
            <p:ph type="pic" idx="2"/>
          </p:nvPr>
        </p:nvPicPr>
        <p:blipFill>
          <a:blip r:embed="rId2">
            <a:extLst>
              <a:ext uri="{28A0092B-C50C-407E-A947-70E740481C1C}">
                <a14:useLocalDpi xmlns:a14="http://schemas.microsoft.com/office/drawing/2010/main" val="0"/>
              </a:ext>
            </a:extLst>
          </a:blip>
          <a:srcRect l="3765" r="3765"/>
          <a:stretch>
            <a:fillRect/>
          </a:stretch>
        </p:blipFill>
        <p:spPr>
          <a:xfrm>
            <a:off x="0" y="1244184"/>
            <a:ext cx="12192000" cy="5613816"/>
          </a:xfrm>
        </p:spPr>
      </p:pic>
      <p:sp>
        <p:nvSpPr>
          <p:cNvPr id="8" name="TextBox 7">
            <a:extLst>
              <a:ext uri="{FF2B5EF4-FFF2-40B4-BE49-F238E27FC236}">
                <a16:creationId xmlns:a16="http://schemas.microsoft.com/office/drawing/2014/main" id="{6E313577-A24E-1743-834E-341F3AEAC0B4}"/>
              </a:ext>
            </a:extLst>
          </p:cNvPr>
          <p:cNvSpPr txBox="1"/>
          <p:nvPr/>
        </p:nvSpPr>
        <p:spPr>
          <a:xfrm>
            <a:off x="104931" y="254833"/>
            <a:ext cx="3025380" cy="507831"/>
          </a:xfrm>
          <a:prstGeom prst="rect">
            <a:avLst/>
          </a:prstGeom>
          <a:noFill/>
        </p:spPr>
        <p:txBody>
          <a:bodyPr wrap="none" rtlCol="0">
            <a:spAutoFit/>
          </a:bodyPr>
          <a:lstStyle/>
          <a:p>
            <a:r>
              <a:rPr lang="en-US" sz="27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Azure Cosmos DB</a:t>
            </a:r>
          </a:p>
        </p:txBody>
      </p:sp>
    </p:spTree>
    <p:extLst>
      <p:ext uri="{BB962C8B-B14F-4D97-AF65-F5344CB8AC3E}">
        <p14:creationId xmlns:p14="http://schemas.microsoft.com/office/powerpoint/2010/main" val="8914513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screenshot of a social media post&#10;&#10;Description automatically generated">
            <a:extLst>
              <a:ext uri="{FF2B5EF4-FFF2-40B4-BE49-F238E27FC236}">
                <a16:creationId xmlns:a16="http://schemas.microsoft.com/office/drawing/2014/main" id="{40FEA46F-3F5C-824B-A7C0-ADB7FB741166}"/>
              </a:ext>
            </a:extLst>
          </p:cNvPr>
          <p:cNvPicPr>
            <a:picLocks noGrp="1" noChangeAspect="1"/>
          </p:cNvPicPr>
          <p:nvPr>
            <p:ph type="pic" idx="2"/>
          </p:nvPr>
        </p:nvPicPr>
        <p:blipFill rotWithShape="1">
          <a:blip r:embed="rId2">
            <a:extLst>
              <a:ext uri="{28A0092B-C50C-407E-A947-70E740481C1C}">
                <a14:useLocalDpi xmlns:a14="http://schemas.microsoft.com/office/drawing/2010/main" val="0"/>
              </a:ext>
            </a:extLst>
          </a:blip>
          <a:srcRect l="1331" r="1335"/>
          <a:stretch/>
        </p:blipFill>
        <p:spPr>
          <a:xfrm>
            <a:off x="20" y="10"/>
            <a:ext cx="12191980" cy="6857990"/>
          </a:xfrm>
          <a:noFill/>
        </p:spPr>
      </p:pic>
    </p:spTree>
    <p:extLst>
      <p:ext uri="{BB962C8B-B14F-4D97-AF65-F5344CB8AC3E}">
        <p14:creationId xmlns:p14="http://schemas.microsoft.com/office/powerpoint/2010/main" val="472884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screenshot of a social media post&#10;&#10;Description automatically generated">
            <a:extLst>
              <a:ext uri="{FF2B5EF4-FFF2-40B4-BE49-F238E27FC236}">
                <a16:creationId xmlns:a16="http://schemas.microsoft.com/office/drawing/2014/main" id="{2FB116B5-E745-AC41-ADEA-7B90D491005D}"/>
              </a:ext>
            </a:extLst>
          </p:cNvPr>
          <p:cNvPicPr>
            <a:picLocks noGrp="1" noChangeAspect="1"/>
          </p:cNvPicPr>
          <p:nvPr>
            <p:ph type="pic" idx="2"/>
          </p:nvPr>
        </p:nvPicPr>
        <p:blipFill rotWithShape="1">
          <a:blip r:embed="rId2">
            <a:extLst>
              <a:ext uri="{28A0092B-C50C-407E-A947-70E740481C1C}">
                <a14:useLocalDpi xmlns:a14="http://schemas.microsoft.com/office/drawing/2010/main" val="0"/>
              </a:ext>
            </a:extLst>
          </a:blip>
          <a:srcRect r="2223" b="1"/>
          <a:stretch/>
        </p:blipFill>
        <p:spPr>
          <a:xfrm>
            <a:off x="20" y="10"/>
            <a:ext cx="12191980" cy="6857990"/>
          </a:xfrm>
          <a:noFill/>
        </p:spPr>
      </p:pic>
    </p:spTree>
    <p:extLst>
      <p:ext uri="{BB962C8B-B14F-4D97-AF65-F5344CB8AC3E}">
        <p14:creationId xmlns:p14="http://schemas.microsoft.com/office/powerpoint/2010/main" val="4565053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8FF8983-4356-EE41-810D-1E6DCD65D230}"/>
              </a:ext>
            </a:extLst>
          </p:cNvPr>
          <p:cNvSpPr txBox="1"/>
          <p:nvPr/>
        </p:nvSpPr>
        <p:spPr>
          <a:xfrm>
            <a:off x="793215" y="605927"/>
            <a:ext cx="4189095" cy="477054"/>
          </a:xfrm>
          <a:prstGeom prst="rect">
            <a:avLst/>
          </a:prstGeom>
          <a:noFill/>
        </p:spPr>
        <p:txBody>
          <a:bodyPr wrap="none" rtlCol="0">
            <a:spAutoFit/>
          </a:bodyPr>
          <a:lstStyle/>
          <a:p>
            <a:r>
              <a:rPr lang="en-US" sz="2500" dirty="0">
                <a:solidFill>
                  <a:schemeClr val="bg2"/>
                </a:solidFill>
                <a:latin typeface="Helvetica" pitchFamily="2" charset="0"/>
              </a:rPr>
              <a:t>Challenges and Approaches</a:t>
            </a:r>
          </a:p>
        </p:txBody>
      </p:sp>
      <p:sp>
        <p:nvSpPr>
          <p:cNvPr id="6" name="TextBox 5">
            <a:extLst>
              <a:ext uri="{FF2B5EF4-FFF2-40B4-BE49-F238E27FC236}">
                <a16:creationId xmlns:a16="http://schemas.microsoft.com/office/drawing/2014/main" id="{2FA448BE-9E99-D34C-985A-584D5BEB5B91}"/>
              </a:ext>
            </a:extLst>
          </p:cNvPr>
          <p:cNvSpPr txBox="1"/>
          <p:nvPr/>
        </p:nvSpPr>
        <p:spPr>
          <a:xfrm>
            <a:off x="1344056" y="1718631"/>
            <a:ext cx="9166035" cy="3139321"/>
          </a:xfrm>
          <a:prstGeom prst="rect">
            <a:avLst/>
          </a:prstGeom>
          <a:noFill/>
        </p:spPr>
        <p:txBody>
          <a:bodyPr wrap="square" rtlCol="0">
            <a:spAutoFit/>
          </a:bodyPr>
          <a:lstStyle/>
          <a:p>
            <a:pPr marL="285750" indent="-285750">
              <a:buFont typeface="Wingdings" pitchFamily="2" charset="2"/>
              <a:buChar char="q"/>
            </a:pPr>
            <a:r>
              <a:rPr lang="en-US" dirty="0"/>
              <a:t>Faced issue while using </a:t>
            </a:r>
            <a:r>
              <a:rPr lang="en-US" dirty="0" err="1"/>
              <a:t>GMaps</a:t>
            </a:r>
            <a:r>
              <a:rPr lang="en-US" dirty="0"/>
              <a:t> REST API and overcame by restricting the API key</a:t>
            </a:r>
          </a:p>
          <a:p>
            <a:endParaRPr lang="en-US" dirty="0"/>
          </a:p>
          <a:p>
            <a:pPr marL="285750" indent="-285750">
              <a:buFont typeface="Wingdings" pitchFamily="2" charset="2"/>
              <a:buChar char="q"/>
            </a:pPr>
            <a:r>
              <a:rPr lang="en-US" dirty="0"/>
              <a:t>Migrating the MongoDB to Azure Cosmos Db is quite complex</a:t>
            </a:r>
          </a:p>
          <a:p>
            <a:endParaRPr lang="en-US" dirty="0"/>
          </a:p>
          <a:p>
            <a:pPr marL="285750" indent="-285750">
              <a:buFont typeface="Wingdings" pitchFamily="2" charset="2"/>
              <a:buChar char="q"/>
            </a:pPr>
            <a:r>
              <a:rPr lang="en-US" dirty="0"/>
              <a:t>Deploying the whole Angular project to Azure is hard compared to deploying a single Html page. But through stack overflow we have implemented it.</a:t>
            </a:r>
          </a:p>
          <a:p>
            <a:endParaRPr lang="en-US" dirty="0"/>
          </a:p>
          <a:p>
            <a:pPr marL="285750" indent="-285750">
              <a:buFont typeface="Wingdings" pitchFamily="2" charset="2"/>
              <a:buChar char="q"/>
            </a:pPr>
            <a:r>
              <a:rPr lang="en-US" dirty="0"/>
              <a:t>Cannot generate the </a:t>
            </a:r>
            <a:r>
              <a:rPr lang="en-US" dirty="0" err="1"/>
              <a:t>apk</a:t>
            </a:r>
            <a:r>
              <a:rPr lang="en-US" dirty="0"/>
              <a:t> file and </a:t>
            </a:r>
            <a:r>
              <a:rPr lang="en-US" dirty="0" err="1"/>
              <a:t>ipa</a:t>
            </a:r>
            <a:r>
              <a:rPr lang="en-US" dirty="0"/>
              <a:t> file for the Ionic Application due to several unstable dependencies.</a:t>
            </a:r>
          </a:p>
          <a:p>
            <a:pPr marL="285750" indent="-285750">
              <a:buFontTx/>
              <a:buChar char="-"/>
            </a:pPr>
            <a:endParaRPr lang="en-US" dirty="0"/>
          </a:p>
          <a:p>
            <a:pPr marL="285750" indent="-285750">
              <a:buFontTx/>
              <a:buChar char="-"/>
            </a:pPr>
            <a:endParaRPr lang="en-US" dirty="0"/>
          </a:p>
        </p:txBody>
      </p:sp>
    </p:spTree>
    <p:extLst>
      <p:ext uri="{BB962C8B-B14F-4D97-AF65-F5344CB8AC3E}">
        <p14:creationId xmlns:p14="http://schemas.microsoft.com/office/powerpoint/2010/main" val="2320538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955C35D-9134-9B43-86E2-969C16C7B4CD}"/>
              </a:ext>
            </a:extLst>
          </p:cNvPr>
          <p:cNvSpPr txBox="1"/>
          <p:nvPr/>
        </p:nvSpPr>
        <p:spPr>
          <a:xfrm>
            <a:off x="782198" y="339140"/>
            <a:ext cx="8348760" cy="446276"/>
          </a:xfrm>
          <a:prstGeom prst="rect">
            <a:avLst/>
          </a:prstGeom>
          <a:noFill/>
        </p:spPr>
        <p:txBody>
          <a:bodyPr wrap="none" rtlCol="0">
            <a:spAutoFit/>
          </a:bodyPr>
          <a:lstStyle/>
          <a:p>
            <a:r>
              <a:rPr lang="en-US" sz="2300" dirty="0">
                <a:solidFill>
                  <a:schemeClr val="bg2"/>
                </a:solidFill>
                <a:latin typeface="Helvetica" pitchFamily="2" charset="0"/>
              </a:rPr>
              <a:t>Individual Learning/Contribution – </a:t>
            </a:r>
            <a:r>
              <a:rPr lang="en-US" dirty="0">
                <a:latin typeface="Helvetica" pitchFamily="2" charset="0"/>
              </a:rPr>
              <a:t>can be clearly identified in our </a:t>
            </a:r>
            <a:r>
              <a:rPr lang="en-US" dirty="0" err="1">
                <a:latin typeface="Helvetica" pitchFamily="2" charset="0"/>
              </a:rPr>
              <a:t>trello</a:t>
            </a:r>
            <a:endParaRPr lang="en-US" dirty="0">
              <a:latin typeface="Helvetica" pitchFamily="2" charset="0"/>
            </a:endParaRPr>
          </a:p>
        </p:txBody>
      </p:sp>
      <p:sp>
        <p:nvSpPr>
          <p:cNvPr id="6" name="TextBox 5">
            <a:extLst>
              <a:ext uri="{FF2B5EF4-FFF2-40B4-BE49-F238E27FC236}">
                <a16:creationId xmlns:a16="http://schemas.microsoft.com/office/drawing/2014/main" id="{9A9C34B8-0BE0-0843-9EAC-3B1CD4B27D76}"/>
              </a:ext>
            </a:extLst>
          </p:cNvPr>
          <p:cNvSpPr txBox="1"/>
          <p:nvPr/>
        </p:nvSpPr>
        <p:spPr>
          <a:xfrm>
            <a:off x="903291" y="1074237"/>
            <a:ext cx="9551624" cy="2585323"/>
          </a:xfrm>
          <a:prstGeom prst="rect">
            <a:avLst/>
          </a:prstGeom>
          <a:noFill/>
        </p:spPr>
        <p:txBody>
          <a:bodyPr wrap="square" rtlCol="0">
            <a:spAutoFit/>
          </a:bodyPr>
          <a:lstStyle/>
          <a:p>
            <a:r>
              <a:rPr lang="en-US" dirty="0" err="1"/>
              <a:t>Avinash</a:t>
            </a:r>
            <a:r>
              <a:rPr lang="en-US" dirty="0"/>
              <a:t> </a:t>
            </a:r>
            <a:r>
              <a:rPr lang="en-US" dirty="0" err="1"/>
              <a:t>Ganguri</a:t>
            </a:r>
            <a:r>
              <a:rPr lang="en-US" dirty="0"/>
              <a:t> – creating angular components, dealing REST API’s, Software testing, Azure deployment.</a:t>
            </a:r>
          </a:p>
          <a:p>
            <a:endParaRPr lang="en-US" dirty="0"/>
          </a:p>
          <a:p>
            <a:r>
              <a:rPr lang="en-US" dirty="0" err="1"/>
              <a:t>Bhashitha</a:t>
            </a:r>
            <a:r>
              <a:rPr lang="en-US" dirty="0"/>
              <a:t> </a:t>
            </a:r>
            <a:r>
              <a:rPr lang="en-US" dirty="0" err="1"/>
              <a:t>Siddareddy</a:t>
            </a:r>
            <a:r>
              <a:rPr lang="en-US" dirty="0"/>
              <a:t> – creating ionic components, node and express frameworks, Azure deployment. </a:t>
            </a:r>
          </a:p>
          <a:p>
            <a:endParaRPr lang="en-US" dirty="0"/>
          </a:p>
          <a:p>
            <a:r>
              <a:rPr lang="en-US" dirty="0" err="1"/>
              <a:t>Divya</a:t>
            </a:r>
            <a:r>
              <a:rPr lang="en-US" dirty="0"/>
              <a:t> Reddy Bandari – creating ionic components, UI design, Mongo DB, service calls, Azure deployment.</a:t>
            </a:r>
          </a:p>
          <a:p>
            <a:endParaRPr lang="en-US" dirty="0"/>
          </a:p>
        </p:txBody>
      </p:sp>
      <p:sp>
        <p:nvSpPr>
          <p:cNvPr id="7" name="TextBox 6">
            <a:extLst>
              <a:ext uri="{FF2B5EF4-FFF2-40B4-BE49-F238E27FC236}">
                <a16:creationId xmlns:a16="http://schemas.microsoft.com/office/drawing/2014/main" id="{42BEC7F3-BC0F-D44F-ABAD-E95300FAC449}"/>
              </a:ext>
            </a:extLst>
          </p:cNvPr>
          <p:cNvSpPr txBox="1"/>
          <p:nvPr/>
        </p:nvSpPr>
        <p:spPr>
          <a:xfrm>
            <a:off x="782198" y="3659560"/>
            <a:ext cx="9351599" cy="446276"/>
          </a:xfrm>
          <a:prstGeom prst="rect">
            <a:avLst/>
          </a:prstGeom>
          <a:noFill/>
        </p:spPr>
        <p:txBody>
          <a:bodyPr wrap="none" rtlCol="0">
            <a:spAutoFit/>
          </a:bodyPr>
          <a:lstStyle/>
          <a:p>
            <a:r>
              <a:rPr lang="en-US" sz="2300" dirty="0">
                <a:solidFill>
                  <a:schemeClr val="bg2"/>
                </a:solidFill>
                <a:latin typeface="Helvetica" pitchFamily="2" charset="0"/>
              </a:rPr>
              <a:t>Team Collaboration – </a:t>
            </a:r>
            <a:r>
              <a:rPr lang="en-US" sz="1700" dirty="0">
                <a:latin typeface="Helvetica" pitchFamily="2" charset="0"/>
              </a:rPr>
              <a:t>we live in the same apartment so face to face interaction is more. </a:t>
            </a:r>
          </a:p>
        </p:txBody>
      </p:sp>
      <p:sp>
        <p:nvSpPr>
          <p:cNvPr id="9" name="TextBox 8">
            <a:extLst>
              <a:ext uri="{FF2B5EF4-FFF2-40B4-BE49-F238E27FC236}">
                <a16:creationId xmlns:a16="http://schemas.microsoft.com/office/drawing/2014/main" id="{6C7389E1-0654-5641-94AF-CDBACA699FC3}"/>
              </a:ext>
            </a:extLst>
          </p:cNvPr>
          <p:cNvSpPr txBox="1"/>
          <p:nvPr/>
        </p:nvSpPr>
        <p:spPr>
          <a:xfrm>
            <a:off x="1311007" y="4307595"/>
            <a:ext cx="4368096" cy="923330"/>
          </a:xfrm>
          <a:prstGeom prst="rect">
            <a:avLst/>
          </a:prstGeom>
          <a:noFill/>
        </p:spPr>
        <p:txBody>
          <a:bodyPr wrap="square" rtlCol="0">
            <a:spAutoFit/>
          </a:bodyPr>
          <a:lstStyle/>
          <a:p>
            <a:pPr marL="285750" indent="-285750">
              <a:buFontTx/>
              <a:buChar char="-"/>
            </a:pPr>
            <a:r>
              <a:rPr lang="en-US" dirty="0" err="1"/>
              <a:t>Teamviewer</a:t>
            </a:r>
            <a:r>
              <a:rPr lang="en-US" dirty="0"/>
              <a:t> </a:t>
            </a:r>
          </a:p>
          <a:p>
            <a:pPr marL="285750" indent="-285750">
              <a:buFontTx/>
              <a:buChar char="-"/>
            </a:pPr>
            <a:r>
              <a:rPr lang="en-US" dirty="0"/>
              <a:t>Slack</a:t>
            </a:r>
          </a:p>
          <a:p>
            <a:pPr marL="285750" indent="-285750">
              <a:buFontTx/>
              <a:buChar char="-"/>
            </a:pPr>
            <a:r>
              <a:rPr lang="en-US" dirty="0"/>
              <a:t>Zoom meetings, once or twice a week</a:t>
            </a:r>
          </a:p>
        </p:txBody>
      </p:sp>
    </p:spTree>
    <p:extLst>
      <p:ext uri="{BB962C8B-B14F-4D97-AF65-F5344CB8AC3E}">
        <p14:creationId xmlns:p14="http://schemas.microsoft.com/office/powerpoint/2010/main" val="41441499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B66F276-60BF-8F42-B3F5-BAAEF0B8388E}"/>
              </a:ext>
            </a:extLst>
          </p:cNvPr>
          <p:cNvSpPr txBox="1"/>
          <p:nvPr/>
        </p:nvSpPr>
        <p:spPr>
          <a:xfrm>
            <a:off x="1090670" y="683046"/>
            <a:ext cx="1766830" cy="477054"/>
          </a:xfrm>
          <a:prstGeom prst="rect">
            <a:avLst/>
          </a:prstGeom>
          <a:noFill/>
        </p:spPr>
        <p:txBody>
          <a:bodyPr wrap="none" rtlCol="0">
            <a:spAutoFit/>
          </a:bodyPr>
          <a:lstStyle/>
          <a:p>
            <a:r>
              <a:rPr lang="en-US" sz="2500" dirty="0">
                <a:solidFill>
                  <a:schemeClr val="bg2"/>
                </a:solidFill>
                <a:latin typeface="Helvetica" pitchFamily="2" charset="0"/>
              </a:rPr>
              <a:t>Conclusion</a:t>
            </a:r>
          </a:p>
        </p:txBody>
      </p:sp>
      <p:sp>
        <p:nvSpPr>
          <p:cNvPr id="6" name="TextBox 5">
            <a:extLst>
              <a:ext uri="{FF2B5EF4-FFF2-40B4-BE49-F238E27FC236}">
                <a16:creationId xmlns:a16="http://schemas.microsoft.com/office/drawing/2014/main" id="{D782D62C-7A63-284E-93E1-056A612C5EBF}"/>
              </a:ext>
            </a:extLst>
          </p:cNvPr>
          <p:cNvSpPr txBox="1"/>
          <p:nvPr/>
        </p:nvSpPr>
        <p:spPr>
          <a:xfrm>
            <a:off x="1090670" y="1307679"/>
            <a:ext cx="9132982" cy="1754326"/>
          </a:xfrm>
          <a:prstGeom prst="rect">
            <a:avLst/>
          </a:prstGeom>
          <a:noFill/>
        </p:spPr>
        <p:txBody>
          <a:bodyPr wrap="square" rtlCol="0">
            <a:spAutoFit/>
          </a:bodyPr>
          <a:lstStyle/>
          <a:p>
            <a:r>
              <a:rPr lang="en-US" kern="0" dirty="0"/>
              <a:t>Built a Hybrid Application for UMKC to provide convenient transportation facilities to the students by offering services either by a person or by a shuttle through organization.</a:t>
            </a:r>
          </a:p>
          <a:p>
            <a:endParaRPr lang="en-US" kern="0" dirty="0"/>
          </a:p>
          <a:p>
            <a:r>
              <a:rPr lang="en-US" kern="0" dirty="0"/>
              <a:t>Also extended the UMKC Ride share to different organizations through a web Application for admin management.</a:t>
            </a:r>
          </a:p>
          <a:p>
            <a:endParaRPr lang="en-US" dirty="0"/>
          </a:p>
        </p:txBody>
      </p:sp>
      <p:sp>
        <p:nvSpPr>
          <p:cNvPr id="7" name="TextBox 6">
            <a:extLst>
              <a:ext uri="{FF2B5EF4-FFF2-40B4-BE49-F238E27FC236}">
                <a16:creationId xmlns:a16="http://schemas.microsoft.com/office/drawing/2014/main" id="{DB907322-42A2-D24B-B305-0B70E5FB5D29}"/>
              </a:ext>
            </a:extLst>
          </p:cNvPr>
          <p:cNvSpPr txBox="1"/>
          <p:nvPr/>
        </p:nvSpPr>
        <p:spPr>
          <a:xfrm>
            <a:off x="1090670" y="3572858"/>
            <a:ext cx="1689886" cy="446276"/>
          </a:xfrm>
          <a:prstGeom prst="rect">
            <a:avLst/>
          </a:prstGeom>
          <a:noFill/>
        </p:spPr>
        <p:txBody>
          <a:bodyPr wrap="none" rtlCol="0">
            <a:spAutoFit/>
          </a:bodyPr>
          <a:lstStyle/>
          <a:p>
            <a:r>
              <a:rPr lang="en-US" sz="2300" dirty="0">
                <a:solidFill>
                  <a:schemeClr val="bg2"/>
                </a:solidFill>
                <a:latin typeface="Helvetica" pitchFamily="2" charset="0"/>
              </a:rPr>
              <a:t>References</a:t>
            </a:r>
          </a:p>
        </p:txBody>
      </p:sp>
      <p:sp>
        <p:nvSpPr>
          <p:cNvPr id="8" name="TextBox 7">
            <a:extLst>
              <a:ext uri="{FF2B5EF4-FFF2-40B4-BE49-F238E27FC236}">
                <a16:creationId xmlns:a16="http://schemas.microsoft.com/office/drawing/2014/main" id="{079A6667-0F6B-6842-9CE5-3A9B03C6A8DF}"/>
              </a:ext>
            </a:extLst>
          </p:cNvPr>
          <p:cNvSpPr txBox="1"/>
          <p:nvPr/>
        </p:nvSpPr>
        <p:spPr>
          <a:xfrm>
            <a:off x="1090670" y="4160655"/>
            <a:ext cx="9433993" cy="1754326"/>
          </a:xfrm>
          <a:prstGeom prst="rect">
            <a:avLst/>
          </a:prstGeom>
          <a:noFill/>
        </p:spPr>
        <p:txBody>
          <a:bodyPr wrap="none" rtlCol="0">
            <a:spAutoFit/>
          </a:bodyPr>
          <a:lstStyle/>
          <a:p>
            <a:r>
              <a:rPr lang="en-US" dirty="0" err="1"/>
              <a:t>Github</a:t>
            </a:r>
            <a:r>
              <a:rPr lang="en-US" dirty="0"/>
              <a:t> link for IONIC Application : </a:t>
            </a:r>
            <a:r>
              <a:rPr lang="en-US" dirty="0">
                <a:hlinkClick r:id="rId2"/>
              </a:rPr>
              <a:t>https://github.com/avinashganguri/UMKC-RIDE</a:t>
            </a:r>
            <a:endParaRPr lang="en-US" dirty="0"/>
          </a:p>
          <a:p>
            <a:r>
              <a:rPr lang="en-US" dirty="0" err="1"/>
              <a:t>Github</a:t>
            </a:r>
            <a:r>
              <a:rPr lang="en-US" dirty="0"/>
              <a:t> link for Angular Application : </a:t>
            </a:r>
            <a:r>
              <a:rPr lang="en-US" dirty="0">
                <a:hlinkClick r:id="rId3"/>
              </a:rPr>
              <a:t>https://github.com/avinashganguri/UMKC-Ride-Web</a:t>
            </a:r>
            <a:endParaRPr lang="en-US" dirty="0"/>
          </a:p>
          <a:p>
            <a:r>
              <a:rPr lang="en-US" dirty="0"/>
              <a:t>Trello Link : </a:t>
            </a:r>
            <a:r>
              <a:rPr lang="en-US" dirty="0">
                <a:hlinkClick r:id="rId4"/>
              </a:rPr>
              <a:t>https://trello.com/b/GkbG2Yf3</a:t>
            </a:r>
            <a:endParaRPr lang="en-US" dirty="0"/>
          </a:p>
          <a:p>
            <a:r>
              <a:rPr lang="en-US" dirty="0"/>
              <a:t>Website Link : </a:t>
            </a:r>
            <a:r>
              <a:rPr lang="en-US" dirty="0">
                <a:hlinkClick r:id="rId5"/>
              </a:rPr>
              <a:t>https://umkcridestatic.z22.web.core.windows.net/login</a:t>
            </a:r>
            <a:br>
              <a:rPr lang="en-US"/>
            </a:br>
            <a:r>
              <a:rPr lang="en-US"/>
              <a:t>[email </a:t>
            </a:r>
            <a:r>
              <a:rPr lang="en-US" dirty="0"/>
              <a:t>id : </a:t>
            </a:r>
            <a:r>
              <a:rPr lang="en-US" dirty="0">
                <a:hlinkClick r:id="rId6"/>
              </a:rPr>
              <a:t>superadmin@gmail.com</a:t>
            </a:r>
            <a:r>
              <a:rPr lang="en-US" dirty="0"/>
              <a:t> password: 123456 (use </a:t>
            </a:r>
            <a:r>
              <a:rPr lang="en-US" dirty="0" err="1"/>
              <a:t>superadmin</a:t>
            </a:r>
            <a:r>
              <a:rPr lang="en-US" dirty="0"/>
              <a:t> as option to login)]</a:t>
            </a:r>
          </a:p>
          <a:p>
            <a:endParaRPr lang="en-US" dirty="0"/>
          </a:p>
        </p:txBody>
      </p:sp>
    </p:spTree>
    <p:extLst>
      <p:ext uri="{BB962C8B-B14F-4D97-AF65-F5344CB8AC3E}">
        <p14:creationId xmlns:p14="http://schemas.microsoft.com/office/powerpoint/2010/main" val="1068914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FEB5369-83EB-43A8-9964-3BC005018507}"/>
              </a:ext>
            </a:extLst>
          </p:cNvPr>
          <p:cNvSpPr txBox="1">
            <a:spLocks/>
          </p:cNvSpPr>
          <p:nvPr/>
        </p:nvSpPr>
        <p:spPr>
          <a:xfrm>
            <a:off x="929196" y="517623"/>
            <a:ext cx="9144000" cy="834499"/>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400"/>
              <a:buFont typeface="Helvetica Neue"/>
              <a:buNone/>
              <a:defRPr sz="3300" b="0"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en-US" sz="3600" dirty="0">
                <a:solidFill>
                  <a:srgbClr val="002060"/>
                </a:solidFill>
              </a:rPr>
              <a:t>Accomplishments</a:t>
            </a:r>
          </a:p>
        </p:txBody>
      </p:sp>
      <p:sp>
        <p:nvSpPr>
          <p:cNvPr id="6" name="Subtitle 2">
            <a:extLst>
              <a:ext uri="{FF2B5EF4-FFF2-40B4-BE49-F238E27FC236}">
                <a16:creationId xmlns:a16="http://schemas.microsoft.com/office/drawing/2014/main" id="{63DA3BAB-9AB8-4DA4-A0DF-DB1DF8CEE0A2}"/>
              </a:ext>
            </a:extLst>
          </p:cNvPr>
          <p:cNvSpPr txBox="1">
            <a:spLocks/>
          </p:cNvSpPr>
          <p:nvPr/>
        </p:nvSpPr>
        <p:spPr>
          <a:xfrm>
            <a:off x="890282" y="1241953"/>
            <a:ext cx="9123285" cy="3562165"/>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609585" marR="0" lvl="0" indent="-423323" algn="l" rtl="0">
              <a:lnSpc>
                <a:spcPct val="100000"/>
              </a:lnSpc>
              <a:spcBef>
                <a:spcPts val="400"/>
              </a:spcBef>
              <a:spcAft>
                <a:spcPts val="0"/>
              </a:spcAft>
              <a:buClr>
                <a:schemeClr val="dk1"/>
              </a:buClr>
              <a:buSzPts val="1400"/>
              <a:buFont typeface="Arial"/>
              <a:buChar char="•"/>
              <a:defRPr sz="2400" b="0" i="0" u="none" strike="noStrike" cap="none">
                <a:solidFill>
                  <a:schemeClr val="dk1"/>
                </a:solidFill>
                <a:latin typeface="Helvetica Neue"/>
                <a:ea typeface="Helvetica Neue"/>
                <a:cs typeface="Helvetica Neue"/>
                <a:sym typeface="Helvetica Neue"/>
              </a:defRPr>
            </a:lvl1pPr>
            <a:lvl2pPr marL="1219170" marR="0" lvl="1" indent="-423323" algn="l" rtl="0">
              <a:lnSpc>
                <a:spcPct val="100000"/>
              </a:lnSpc>
              <a:spcBef>
                <a:spcPts val="400"/>
              </a:spcBef>
              <a:spcAft>
                <a:spcPts val="0"/>
              </a:spcAft>
              <a:buClr>
                <a:schemeClr val="dk1"/>
              </a:buClr>
              <a:buSzPts val="1400"/>
              <a:buFont typeface="Arial"/>
              <a:buChar char="–"/>
              <a:defRPr sz="2100" b="0" i="0" u="none" strike="noStrike" cap="none">
                <a:solidFill>
                  <a:schemeClr val="dk1"/>
                </a:solidFill>
                <a:latin typeface="Helvetica Neue"/>
                <a:ea typeface="Helvetica Neue"/>
                <a:cs typeface="Helvetica Neue"/>
                <a:sym typeface="Helvetica Neue"/>
              </a:defRPr>
            </a:lvl2pPr>
            <a:lvl3pPr marL="1828754" marR="0" lvl="2" indent="-423323" algn="l" rtl="0">
              <a:lnSpc>
                <a:spcPct val="100000"/>
              </a:lnSpc>
              <a:spcBef>
                <a:spcPts val="400"/>
              </a:spcBef>
              <a:spcAft>
                <a:spcPts val="0"/>
              </a:spcAft>
              <a:buClr>
                <a:schemeClr val="dk1"/>
              </a:buClr>
              <a:buSzPts val="1400"/>
              <a:buFont typeface="Arial"/>
              <a:buChar char="•"/>
              <a:defRPr sz="1800" b="0" i="0" u="none" strike="noStrike" cap="none">
                <a:solidFill>
                  <a:schemeClr val="dk1"/>
                </a:solidFill>
                <a:latin typeface="Helvetica Neue"/>
                <a:ea typeface="Helvetica Neue"/>
                <a:cs typeface="Helvetica Neue"/>
                <a:sym typeface="Helvetica Neue"/>
              </a:defRPr>
            </a:lvl3pPr>
            <a:lvl4pPr marL="2438339" marR="0" lvl="3"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Helvetica Neue"/>
                <a:ea typeface="Helvetica Neue"/>
                <a:cs typeface="Helvetica Neue"/>
                <a:sym typeface="Helvetica Neue"/>
              </a:defRPr>
            </a:lvl4pPr>
            <a:lvl5pPr marL="3047924" marR="0" lvl="4"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Helvetica Neue"/>
                <a:ea typeface="Helvetica Neue"/>
                <a:cs typeface="Helvetica Neue"/>
                <a:sym typeface="Helvetica Neue"/>
              </a:defRPr>
            </a:lvl5pPr>
            <a:lvl6pPr marL="3657509" marR="0" lvl="5"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6pPr>
            <a:lvl7pPr marL="4267093" marR="0" lvl="6"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7pPr>
            <a:lvl8pPr marL="4876678" marR="0" lvl="7"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8pPr>
            <a:lvl9pPr marL="5486263" marR="0" lvl="8"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9pPr>
          </a:lstStyle>
          <a:p>
            <a:pPr marL="0" lvl="0" indent="0">
              <a:buNone/>
            </a:pPr>
            <a:endParaRPr lang="en-US" sz="2000" b="1" dirty="0">
              <a:solidFill>
                <a:schemeClr val="tx1">
                  <a:lumMod val="95000"/>
                  <a:lumOff val="5000"/>
                </a:schemeClr>
              </a:solidFill>
            </a:endParaRPr>
          </a:p>
          <a:p>
            <a:pPr marL="342900" indent="-342900">
              <a:buFont typeface="Wingdings" pitchFamily="2" charset="2"/>
              <a:buChar char="q"/>
            </a:pPr>
            <a:r>
              <a:rPr lang="en-US" sz="2000" dirty="0">
                <a:solidFill>
                  <a:schemeClr val="tx1">
                    <a:lumMod val="95000"/>
                    <a:lumOff val="5000"/>
                  </a:schemeClr>
                </a:solidFill>
              </a:rPr>
              <a:t>Created an IONIC Application for UMKC Ride share service where a Service Requester or Service provider sign in and can start the service.</a:t>
            </a:r>
          </a:p>
          <a:p>
            <a:pPr marL="0" indent="0">
              <a:buNone/>
            </a:pPr>
            <a:endParaRPr lang="en-US" sz="2000" dirty="0">
              <a:solidFill>
                <a:schemeClr val="tx1">
                  <a:lumMod val="95000"/>
                  <a:lumOff val="5000"/>
                </a:schemeClr>
              </a:solidFill>
            </a:endParaRPr>
          </a:p>
          <a:p>
            <a:pPr marL="342900" indent="-342900">
              <a:buFont typeface="Wingdings" pitchFamily="2" charset="2"/>
              <a:buChar char="q"/>
            </a:pPr>
            <a:r>
              <a:rPr lang="en-US" sz="2000" dirty="0">
                <a:solidFill>
                  <a:schemeClr val="tx1">
                    <a:lumMod val="95000"/>
                    <a:lumOff val="5000"/>
                  </a:schemeClr>
                </a:solidFill>
              </a:rPr>
              <a:t>Created an Angular Application as admin control for extending the UMKC Ride share service to different organizations.</a:t>
            </a:r>
          </a:p>
          <a:p>
            <a:pPr marL="0" indent="0">
              <a:buNone/>
            </a:pPr>
            <a:endParaRPr lang="en-US" sz="2000" dirty="0">
              <a:solidFill>
                <a:schemeClr val="tx1">
                  <a:lumMod val="95000"/>
                  <a:lumOff val="5000"/>
                </a:schemeClr>
              </a:solidFill>
            </a:endParaRPr>
          </a:p>
          <a:p>
            <a:pPr marL="342900" indent="-342900">
              <a:buFont typeface="Wingdings" pitchFamily="2" charset="2"/>
              <a:buChar char="q"/>
            </a:pPr>
            <a:r>
              <a:rPr lang="en-US" sz="2000" dirty="0">
                <a:solidFill>
                  <a:schemeClr val="tx1">
                    <a:lumMod val="95000"/>
                    <a:lumOff val="5000"/>
                  </a:schemeClr>
                </a:solidFill>
              </a:rPr>
              <a:t>Hosted the Web Application through Microsoft Azure Services.</a:t>
            </a:r>
          </a:p>
          <a:p>
            <a:pPr marL="914400" lvl="2" indent="0">
              <a:buNone/>
            </a:pPr>
            <a:endParaRPr lang="en-US" sz="2000" b="1" dirty="0">
              <a:solidFill>
                <a:schemeClr val="tx1">
                  <a:lumMod val="95000"/>
                  <a:lumOff val="5000"/>
                </a:schemeClr>
              </a:solidFill>
            </a:endParaRPr>
          </a:p>
        </p:txBody>
      </p:sp>
      <p:pic>
        <p:nvPicPr>
          <p:cNvPr id="8" name="Picture 7"/>
          <p:cNvPicPr>
            <a:picLocks noChangeAspect="1"/>
          </p:cNvPicPr>
          <p:nvPr/>
        </p:nvPicPr>
        <p:blipFill>
          <a:blip r:embed="rId2"/>
          <a:stretch>
            <a:fillRect/>
          </a:stretch>
        </p:blipFill>
        <p:spPr>
          <a:xfrm>
            <a:off x="7711806" y="4204629"/>
            <a:ext cx="4301463" cy="2325756"/>
          </a:xfrm>
          <a:prstGeom prst="rect">
            <a:avLst/>
          </a:prstGeom>
        </p:spPr>
      </p:pic>
    </p:spTree>
    <p:extLst>
      <p:ext uri="{BB962C8B-B14F-4D97-AF65-F5344CB8AC3E}">
        <p14:creationId xmlns:p14="http://schemas.microsoft.com/office/powerpoint/2010/main" val="26542731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FEAAF09-F422-E141-8F23-DF72797F8F3A}"/>
              </a:ext>
            </a:extLst>
          </p:cNvPr>
          <p:cNvSpPr txBox="1"/>
          <p:nvPr/>
        </p:nvSpPr>
        <p:spPr>
          <a:xfrm>
            <a:off x="3881610" y="2666082"/>
            <a:ext cx="4164376" cy="861774"/>
          </a:xfrm>
          <a:prstGeom prst="rect">
            <a:avLst/>
          </a:prstGeom>
          <a:noFill/>
        </p:spPr>
        <p:txBody>
          <a:bodyPr wrap="square" rtlCol="0">
            <a:spAutoFit/>
          </a:bodyPr>
          <a:lstStyle/>
          <a:p>
            <a:r>
              <a:rPr lang="en-US" sz="5000" dirty="0"/>
              <a:t>THANK YOU</a:t>
            </a:r>
          </a:p>
        </p:txBody>
      </p:sp>
    </p:spTree>
    <p:extLst>
      <p:ext uri="{BB962C8B-B14F-4D97-AF65-F5344CB8AC3E}">
        <p14:creationId xmlns:p14="http://schemas.microsoft.com/office/powerpoint/2010/main" val="1077494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FEB5369-83EB-43A8-9964-3BC005018507}"/>
              </a:ext>
            </a:extLst>
          </p:cNvPr>
          <p:cNvSpPr txBox="1">
            <a:spLocks/>
          </p:cNvSpPr>
          <p:nvPr/>
        </p:nvSpPr>
        <p:spPr>
          <a:xfrm>
            <a:off x="929196" y="517623"/>
            <a:ext cx="9144000" cy="834499"/>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400"/>
              <a:buFont typeface="Helvetica Neue"/>
              <a:buNone/>
              <a:defRPr sz="3300" b="0"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l"/>
            <a:r>
              <a:rPr lang="en-US" sz="3600" dirty="0">
                <a:solidFill>
                  <a:srgbClr val="002060"/>
                </a:solidFill>
              </a:rPr>
              <a:t>System Architecture</a:t>
            </a:r>
          </a:p>
        </p:txBody>
      </p:sp>
      <p:sp>
        <p:nvSpPr>
          <p:cNvPr id="6" name="Subtitle 2">
            <a:extLst>
              <a:ext uri="{FF2B5EF4-FFF2-40B4-BE49-F238E27FC236}">
                <a16:creationId xmlns:a16="http://schemas.microsoft.com/office/drawing/2014/main" id="{63DA3BAB-9AB8-4DA4-A0DF-DB1DF8CEE0A2}"/>
              </a:ext>
            </a:extLst>
          </p:cNvPr>
          <p:cNvSpPr txBox="1">
            <a:spLocks/>
          </p:cNvSpPr>
          <p:nvPr/>
        </p:nvSpPr>
        <p:spPr>
          <a:xfrm>
            <a:off x="929196" y="1580225"/>
            <a:ext cx="9123285" cy="3562165"/>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609585" marR="0" lvl="0" indent="-423323" algn="l" rtl="0">
              <a:lnSpc>
                <a:spcPct val="100000"/>
              </a:lnSpc>
              <a:spcBef>
                <a:spcPts val="400"/>
              </a:spcBef>
              <a:spcAft>
                <a:spcPts val="0"/>
              </a:spcAft>
              <a:buClr>
                <a:schemeClr val="dk1"/>
              </a:buClr>
              <a:buSzPts val="1400"/>
              <a:buFont typeface="Arial"/>
              <a:buChar char="•"/>
              <a:defRPr sz="2400" b="0" i="0" u="none" strike="noStrike" cap="none">
                <a:solidFill>
                  <a:schemeClr val="dk1"/>
                </a:solidFill>
                <a:latin typeface="Helvetica Neue"/>
                <a:ea typeface="Helvetica Neue"/>
                <a:cs typeface="Helvetica Neue"/>
                <a:sym typeface="Helvetica Neue"/>
              </a:defRPr>
            </a:lvl1pPr>
            <a:lvl2pPr marL="1219170" marR="0" lvl="1" indent="-423323" algn="l" rtl="0">
              <a:lnSpc>
                <a:spcPct val="100000"/>
              </a:lnSpc>
              <a:spcBef>
                <a:spcPts val="400"/>
              </a:spcBef>
              <a:spcAft>
                <a:spcPts val="0"/>
              </a:spcAft>
              <a:buClr>
                <a:schemeClr val="dk1"/>
              </a:buClr>
              <a:buSzPts val="1400"/>
              <a:buFont typeface="Arial"/>
              <a:buChar char="–"/>
              <a:defRPr sz="2100" b="0" i="0" u="none" strike="noStrike" cap="none">
                <a:solidFill>
                  <a:schemeClr val="dk1"/>
                </a:solidFill>
                <a:latin typeface="Helvetica Neue"/>
                <a:ea typeface="Helvetica Neue"/>
                <a:cs typeface="Helvetica Neue"/>
                <a:sym typeface="Helvetica Neue"/>
              </a:defRPr>
            </a:lvl2pPr>
            <a:lvl3pPr marL="1828754" marR="0" lvl="2" indent="-423323" algn="l" rtl="0">
              <a:lnSpc>
                <a:spcPct val="100000"/>
              </a:lnSpc>
              <a:spcBef>
                <a:spcPts val="400"/>
              </a:spcBef>
              <a:spcAft>
                <a:spcPts val="0"/>
              </a:spcAft>
              <a:buClr>
                <a:schemeClr val="dk1"/>
              </a:buClr>
              <a:buSzPts val="1400"/>
              <a:buFont typeface="Arial"/>
              <a:buChar char="•"/>
              <a:defRPr sz="1800" b="0" i="0" u="none" strike="noStrike" cap="none">
                <a:solidFill>
                  <a:schemeClr val="dk1"/>
                </a:solidFill>
                <a:latin typeface="Helvetica Neue"/>
                <a:ea typeface="Helvetica Neue"/>
                <a:cs typeface="Helvetica Neue"/>
                <a:sym typeface="Helvetica Neue"/>
              </a:defRPr>
            </a:lvl3pPr>
            <a:lvl4pPr marL="2438339" marR="0" lvl="3"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Helvetica Neue"/>
                <a:ea typeface="Helvetica Neue"/>
                <a:cs typeface="Helvetica Neue"/>
                <a:sym typeface="Helvetica Neue"/>
              </a:defRPr>
            </a:lvl4pPr>
            <a:lvl5pPr marL="3047924" marR="0" lvl="4"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Helvetica Neue"/>
                <a:ea typeface="Helvetica Neue"/>
                <a:cs typeface="Helvetica Neue"/>
                <a:sym typeface="Helvetica Neue"/>
              </a:defRPr>
            </a:lvl5pPr>
            <a:lvl6pPr marL="3657509" marR="0" lvl="5"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6pPr>
            <a:lvl7pPr marL="4267093" marR="0" lvl="6"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7pPr>
            <a:lvl8pPr marL="4876678" marR="0" lvl="7"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8pPr>
            <a:lvl9pPr marL="5486263" marR="0" lvl="8"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9pPr>
          </a:lstStyle>
          <a:p>
            <a:pPr marL="1371600" lvl="2" indent="-457200">
              <a:buFont typeface="+mj-lt"/>
              <a:buAutoNum type="arabicPeriod"/>
            </a:pPr>
            <a:endParaRPr lang="en-US" sz="2000" b="1" dirty="0">
              <a:solidFill>
                <a:schemeClr val="tx1">
                  <a:lumMod val="95000"/>
                  <a:lumOff val="5000"/>
                </a:schemeClr>
              </a:solidFill>
            </a:endParaRPr>
          </a:p>
        </p:txBody>
      </p:sp>
      <p:pic>
        <p:nvPicPr>
          <p:cNvPr id="7" name="Picture 6">
            <a:extLst>
              <a:ext uri="{FF2B5EF4-FFF2-40B4-BE49-F238E27FC236}">
                <a16:creationId xmlns:a16="http://schemas.microsoft.com/office/drawing/2014/main" id="{65BE1679-0EB0-4DAE-9169-117722D1574D}"/>
              </a:ext>
            </a:extLst>
          </p:cNvPr>
          <p:cNvPicPr>
            <a:picLocks noChangeAspect="1"/>
          </p:cNvPicPr>
          <p:nvPr/>
        </p:nvPicPr>
        <p:blipFill>
          <a:blip r:embed="rId2"/>
          <a:stretch>
            <a:fillRect/>
          </a:stretch>
        </p:blipFill>
        <p:spPr>
          <a:xfrm>
            <a:off x="0" y="52387"/>
            <a:ext cx="12258675" cy="6753225"/>
          </a:xfrm>
          <a:prstGeom prst="rect">
            <a:avLst/>
          </a:prstGeom>
        </p:spPr>
      </p:pic>
    </p:spTree>
    <p:extLst>
      <p:ext uri="{BB962C8B-B14F-4D97-AF65-F5344CB8AC3E}">
        <p14:creationId xmlns:p14="http://schemas.microsoft.com/office/powerpoint/2010/main" val="2497478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068" y="150350"/>
            <a:ext cx="10972800" cy="1143200"/>
          </a:xfrm>
        </p:spPr>
        <p:txBody>
          <a:bodyPr/>
          <a:lstStyle/>
          <a:p>
            <a:pPr algn="l"/>
            <a:r>
              <a:rPr lang="en-US" sz="3200" dirty="0">
                <a:solidFill>
                  <a:srgbClr val="002060"/>
                </a:solidFill>
              </a:rPr>
              <a:t>Implementation Environments</a:t>
            </a:r>
            <a:endParaRPr lang="en-US" dirty="0"/>
          </a:p>
        </p:txBody>
      </p:sp>
      <p:sp>
        <p:nvSpPr>
          <p:cNvPr id="3" name="Text Placeholder 2"/>
          <p:cNvSpPr>
            <a:spLocks noGrp="1"/>
          </p:cNvSpPr>
          <p:nvPr>
            <p:ph type="body" idx="1"/>
          </p:nvPr>
        </p:nvSpPr>
        <p:spPr>
          <a:xfrm>
            <a:off x="503068" y="1690158"/>
            <a:ext cx="10972800" cy="4445492"/>
          </a:xfrm>
        </p:spPr>
        <p:txBody>
          <a:bodyPr/>
          <a:lstStyle/>
          <a:p>
            <a:pPr>
              <a:buFont typeface="Wingdings" pitchFamily="2" charset="2"/>
              <a:buChar char="q"/>
            </a:pPr>
            <a:r>
              <a:rPr lang="en-US" dirty="0"/>
              <a:t>IONIC Framework</a:t>
            </a:r>
          </a:p>
          <a:p>
            <a:pPr>
              <a:buFont typeface="Wingdings" pitchFamily="2" charset="2"/>
              <a:buChar char="q"/>
            </a:pPr>
            <a:r>
              <a:rPr lang="en-US" dirty="0"/>
              <a:t>Angular Framework</a:t>
            </a:r>
          </a:p>
          <a:p>
            <a:pPr>
              <a:buFont typeface="Wingdings" pitchFamily="2" charset="2"/>
              <a:buChar char="q"/>
            </a:pPr>
            <a:r>
              <a:rPr lang="en-US" dirty="0" err="1"/>
              <a:t>Webstorm</a:t>
            </a:r>
            <a:endParaRPr lang="en-US" dirty="0"/>
          </a:p>
          <a:p>
            <a:pPr>
              <a:buFont typeface="Wingdings" pitchFamily="2" charset="2"/>
              <a:buChar char="q"/>
            </a:pPr>
            <a:r>
              <a:rPr lang="en-US" dirty="0"/>
              <a:t>MongoDB</a:t>
            </a:r>
          </a:p>
          <a:p>
            <a:pPr>
              <a:buFont typeface="Wingdings" pitchFamily="2" charset="2"/>
              <a:buChar char="q"/>
            </a:pPr>
            <a:r>
              <a:rPr lang="en-US" dirty="0"/>
              <a:t>Microsoft Azure Cosmos DB</a:t>
            </a:r>
          </a:p>
          <a:p>
            <a:pPr>
              <a:buFont typeface="Wingdings" pitchFamily="2" charset="2"/>
              <a:buChar char="q"/>
            </a:pPr>
            <a:r>
              <a:rPr lang="en-US" dirty="0"/>
              <a:t>Karma Tool</a:t>
            </a:r>
          </a:p>
          <a:p>
            <a:pPr marL="186262" indent="0">
              <a:buNone/>
            </a:pPr>
            <a:endParaRPr lang="en-US" dirty="0"/>
          </a:p>
        </p:txBody>
      </p:sp>
      <p:pic>
        <p:nvPicPr>
          <p:cNvPr id="4" name="Picture 3">
            <a:extLst>
              <a:ext uri="{FF2B5EF4-FFF2-40B4-BE49-F238E27FC236}">
                <a16:creationId xmlns:a16="http://schemas.microsoft.com/office/drawing/2014/main" id="{FF741000-5E19-4337-92FC-752DE92E8781}"/>
              </a:ext>
            </a:extLst>
          </p:cNvPr>
          <p:cNvPicPr>
            <a:picLocks noChangeAspect="1"/>
          </p:cNvPicPr>
          <p:nvPr/>
        </p:nvPicPr>
        <p:blipFill>
          <a:blip r:embed="rId2"/>
          <a:stretch>
            <a:fillRect/>
          </a:stretch>
        </p:blipFill>
        <p:spPr>
          <a:xfrm>
            <a:off x="8889180" y="5010181"/>
            <a:ext cx="2799752" cy="1457722"/>
          </a:xfrm>
          <a:prstGeom prst="rect">
            <a:avLst/>
          </a:prstGeom>
        </p:spPr>
      </p:pic>
    </p:spTree>
    <p:extLst>
      <p:ext uri="{BB962C8B-B14F-4D97-AF65-F5344CB8AC3E}">
        <p14:creationId xmlns:p14="http://schemas.microsoft.com/office/powerpoint/2010/main" val="2621204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76A60-C402-4A1A-A682-E6D62035D7EA}"/>
              </a:ext>
            </a:extLst>
          </p:cNvPr>
          <p:cNvSpPr>
            <a:spLocks noGrp="1"/>
          </p:cNvSpPr>
          <p:nvPr>
            <p:ph type="title"/>
          </p:nvPr>
        </p:nvSpPr>
        <p:spPr>
          <a:xfrm>
            <a:off x="552449" y="363112"/>
            <a:ext cx="10972800" cy="1143200"/>
          </a:xfrm>
        </p:spPr>
        <p:txBody>
          <a:bodyPr/>
          <a:lstStyle/>
          <a:p>
            <a:pPr algn="l"/>
            <a:r>
              <a:rPr lang="en-US" dirty="0">
                <a:solidFill>
                  <a:schemeClr val="bg2">
                    <a:lumMod val="50000"/>
                  </a:schemeClr>
                </a:solidFill>
              </a:rPr>
              <a:t>UMKC RIDE Workflow</a:t>
            </a:r>
          </a:p>
        </p:txBody>
      </p:sp>
      <p:sp>
        <p:nvSpPr>
          <p:cNvPr id="5" name="Text Placeholder 4">
            <a:extLst>
              <a:ext uri="{FF2B5EF4-FFF2-40B4-BE49-F238E27FC236}">
                <a16:creationId xmlns:a16="http://schemas.microsoft.com/office/drawing/2014/main" id="{038B3343-CAD7-408B-8382-D5E4E2D69F4C}"/>
              </a:ext>
            </a:extLst>
          </p:cNvPr>
          <p:cNvSpPr>
            <a:spLocks noGrp="1"/>
          </p:cNvSpPr>
          <p:nvPr>
            <p:ph type="body" idx="1"/>
          </p:nvPr>
        </p:nvSpPr>
        <p:spPr>
          <a:xfrm>
            <a:off x="1467907" y="3284341"/>
            <a:ext cx="1429305" cy="629838"/>
          </a:xfrm>
          <a:prstGeom prst="roundRect">
            <a:avLst/>
          </a:prstGeom>
          <a:no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6262" indent="0" algn="ctr">
              <a:buNone/>
            </a:pPr>
            <a:r>
              <a:rPr lang="en-US" sz="1800" dirty="0">
                <a:solidFill>
                  <a:schemeClr val="bg2">
                    <a:lumMod val="50000"/>
                  </a:schemeClr>
                </a:solidFill>
              </a:rPr>
              <a:t>Login </a:t>
            </a:r>
          </a:p>
        </p:txBody>
      </p:sp>
      <p:sp>
        <p:nvSpPr>
          <p:cNvPr id="6" name="Text Placeholder 4">
            <a:extLst>
              <a:ext uri="{FF2B5EF4-FFF2-40B4-BE49-F238E27FC236}">
                <a16:creationId xmlns:a16="http://schemas.microsoft.com/office/drawing/2014/main" id="{AC568539-BBA9-4F96-BA23-86C668F6F229}"/>
              </a:ext>
            </a:extLst>
          </p:cNvPr>
          <p:cNvSpPr txBox="1">
            <a:spLocks/>
          </p:cNvSpPr>
          <p:nvPr/>
        </p:nvSpPr>
        <p:spPr>
          <a:xfrm>
            <a:off x="143867" y="3285530"/>
            <a:ext cx="1203239" cy="657819"/>
          </a:xfrm>
          <a:prstGeom prst="roundRect">
            <a:avLst/>
          </a:prstGeom>
          <a:noFill/>
          <a:ln w="25400" cap="flat" cmpd="sng" algn="ctr">
            <a:solidFill>
              <a:schemeClr val="bg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68575" tIns="34275" rIns="68575" bIns="34275" rtlCol="0" anchor="ctr" anchorCtr="0">
            <a:noAutofit/>
          </a:bodyPr>
          <a:lstStyle>
            <a:defPPr marR="0" lvl="0" algn="l" rtl="0">
              <a:lnSpc>
                <a:spcPct val="100000"/>
              </a:lnSpc>
              <a:spcBef>
                <a:spcPts val="0"/>
              </a:spcBef>
              <a:spcAft>
                <a:spcPts val="0"/>
              </a:spcAft>
            </a:defPPr>
            <a:lvl1pPr marL="609585" marR="0" lvl="0" indent="-423323" algn="l" rtl="0">
              <a:lnSpc>
                <a:spcPct val="100000"/>
              </a:lnSpc>
              <a:spcBef>
                <a:spcPts val="400"/>
              </a:spcBef>
              <a:spcAft>
                <a:spcPts val="0"/>
              </a:spcAft>
              <a:buClr>
                <a:schemeClr val="dk1"/>
              </a:buClr>
              <a:buSzPts val="1400"/>
              <a:buFont typeface="Arial"/>
              <a:buChar char="•"/>
              <a:defRPr sz="2400" b="0" i="0" u="none" strike="noStrike" cap="none">
                <a:solidFill>
                  <a:schemeClr val="dk1"/>
                </a:solidFill>
                <a:latin typeface="Helvetica Neue"/>
                <a:ea typeface="Helvetica Neue"/>
                <a:cs typeface="Helvetica Neue"/>
                <a:sym typeface="Helvetica Neue"/>
              </a:defRPr>
            </a:lvl1pPr>
            <a:lvl2pPr marL="1219170" marR="0" lvl="1" indent="-423323" algn="l" rtl="0">
              <a:lnSpc>
                <a:spcPct val="100000"/>
              </a:lnSpc>
              <a:spcBef>
                <a:spcPts val="400"/>
              </a:spcBef>
              <a:spcAft>
                <a:spcPts val="0"/>
              </a:spcAft>
              <a:buClr>
                <a:schemeClr val="dk1"/>
              </a:buClr>
              <a:buSzPts val="1400"/>
              <a:buFont typeface="Arial"/>
              <a:buChar char="–"/>
              <a:defRPr sz="2100" b="0" i="0" u="none" strike="noStrike" cap="none">
                <a:solidFill>
                  <a:schemeClr val="dk1"/>
                </a:solidFill>
                <a:latin typeface="Helvetica Neue"/>
                <a:ea typeface="Helvetica Neue"/>
                <a:cs typeface="Helvetica Neue"/>
                <a:sym typeface="Helvetica Neue"/>
              </a:defRPr>
            </a:lvl2pPr>
            <a:lvl3pPr marL="1828754" marR="0" lvl="2" indent="-423323" algn="l" rtl="0">
              <a:lnSpc>
                <a:spcPct val="100000"/>
              </a:lnSpc>
              <a:spcBef>
                <a:spcPts val="400"/>
              </a:spcBef>
              <a:spcAft>
                <a:spcPts val="0"/>
              </a:spcAft>
              <a:buClr>
                <a:schemeClr val="dk1"/>
              </a:buClr>
              <a:buSzPts val="1400"/>
              <a:buFont typeface="Arial"/>
              <a:buChar char="•"/>
              <a:defRPr sz="1800" b="0" i="0" u="none" strike="noStrike" cap="none">
                <a:solidFill>
                  <a:schemeClr val="dk1"/>
                </a:solidFill>
                <a:latin typeface="Helvetica Neue"/>
                <a:ea typeface="Helvetica Neue"/>
                <a:cs typeface="Helvetica Neue"/>
                <a:sym typeface="Helvetica Neue"/>
              </a:defRPr>
            </a:lvl3pPr>
            <a:lvl4pPr marL="2438339" marR="0" lvl="3"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Helvetica Neue"/>
                <a:ea typeface="Helvetica Neue"/>
                <a:cs typeface="Helvetica Neue"/>
                <a:sym typeface="Helvetica Neue"/>
              </a:defRPr>
            </a:lvl4pPr>
            <a:lvl5pPr marL="3047924" marR="0" lvl="4"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Helvetica Neue"/>
                <a:ea typeface="Helvetica Neue"/>
                <a:cs typeface="Helvetica Neue"/>
                <a:sym typeface="Helvetica Neue"/>
              </a:defRPr>
            </a:lvl5pPr>
            <a:lvl6pPr marL="3657509" marR="0" lvl="5"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6pPr>
            <a:lvl7pPr marL="4267093" marR="0" lvl="6"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7pPr>
            <a:lvl8pPr marL="4876678" marR="0" lvl="7"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8pPr>
            <a:lvl9pPr marL="5486263" marR="0" lvl="8"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9pPr>
          </a:lstStyle>
          <a:p>
            <a:pPr marL="186262" indent="0" algn="ctr">
              <a:buFont typeface="Arial"/>
              <a:buNone/>
            </a:pPr>
            <a:r>
              <a:rPr lang="en-US" sz="1200" kern="0" dirty="0">
                <a:solidFill>
                  <a:schemeClr val="bg2">
                    <a:lumMod val="50000"/>
                  </a:schemeClr>
                </a:solidFill>
              </a:rPr>
              <a:t>Registration</a:t>
            </a:r>
          </a:p>
        </p:txBody>
      </p:sp>
      <p:sp>
        <p:nvSpPr>
          <p:cNvPr id="8" name="Text Placeholder 4">
            <a:extLst>
              <a:ext uri="{FF2B5EF4-FFF2-40B4-BE49-F238E27FC236}">
                <a16:creationId xmlns:a16="http://schemas.microsoft.com/office/drawing/2014/main" id="{B76E1003-CB6B-4AC7-ABF6-937A8E42D9A9}"/>
              </a:ext>
            </a:extLst>
          </p:cNvPr>
          <p:cNvSpPr txBox="1">
            <a:spLocks/>
          </p:cNvSpPr>
          <p:nvPr/>
        </p:nvSpPr>
        <p:spPr>
          <a:xfrm>
            <a:off x="3188564" y="4514885"/>
            <a:ext cx="1429305" cy="824327"/>
          </a:xfrm>
          <a:prstGeom prst="roundRect">
            <a:avLst/>
          </a:prstGeom>
          <a:noFill/>
          <a:ln w="25400" cap="flat" cmpd="sng" algn="ctr">
            <a:solidFill>
              <a:schemeClr val="bg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68575" tIns="34275" rIns="68575" bIns="34275" rtlCol="0" anchor="ctr" anchorCtr="0">
            <a:noAutofit/>
          </a:bodyPr>
          <a:lstStyle>
            <a:defPPr marR="0" lvl="0" algn="l" rtl="0">
              <a:lnSpc>
                <a:spcPct val="100000"/>
              </a:lnSpc>
              <a:spcBef>
                <a:spcPts val="0"/>
              </a:spcBef>
              <a:spcAft>
                <a:spcPts val="0"/>
              </a:spcAft>
            </a:defPPr>
            <a:lvl1pPr marL="609585" marR="0" lvl="0" indent="-423323" algn="l" rtl="0">
              <a:lnSpc>
                <a:spcPct val="100000"/>
              </a:lnSpc>
              <a:spcBef>
                <a:spcPts val="400"/>
              </a:spcBef>
              <a:spcAft>
                <a:spcPts val="0"/>
              </a:spcAft>
              <a:buClr>
                <a:schemeClr val="dk1"/>
              </a:buClr>
              <a:buSzPts val="1400"/>
              <a:buFont typeface="Arial"/>
              <a:buChar char="•"/>
              <a:defRPr sz="2400" b="0" i="0" u="none" strike="noStrike" cap="none">
                <a:solidFill>
                  <a:schemeClr val="dk1"/>
                </a:solidFill>
                <a:latin typeface="Helvetica Neue"/>
                <a:ea typeface="Helvetica Neue"/>
                <a:cs typeface="Helvetica Neue"/>
                <a:sym typeface="Helvetica Neue"/>
              </a:defRPr>
            </a:lvl1pPr>
            <a:lvl2pPr marL="1219170" marR="0" lvl="1" indent="-423323" algn="l" rtl="0">
              <a:lnSpc>
                <a:spcPct val="100000"/>
              </a:lnSpc>
              <a:spcBef>
                <a:spcPts val="400"/>
              </a:spcBef>
              <a:spcAft>
                <a:spcPts val="0"/>
              </a:spcAft>
              <a:buClr>
                <a:schemeClr val="dk1"/>
              </a:buClr>
              <a:buSzPts val="1400"/>
              <a:buFont typeface="Arial"/>
              <a:buChar char="–"/>
              <a:defRPr sz="2100" b="0" i="0" u="none" strike="noStrike" cap="none">
                <a:solidFill>
                  <a:schemeClr val="dk1"/>
                </a:solidFill>
                <a:latin typeface="Helvetica Neue"/>
                <a:ea typeface="Helvetica Neue"/>
                <a:cs typeface="Helvetica Neue"/>
                <a:sym typeface="Helvetica Neue"/>
              </a:defRPr>
            </a:lvl2pPr>
            <a:lvl3pPr marL="1828754" marR="0" lvl="2" indent="-423323" algn="l" rtl="0">
              <a:lnSpc>
                <a:spcPct val="100000"/>
              </a:lnSpc>
              <a:spcBef>
                <a:spcPts val="400"/>
              </a:spcBef>
              <a:spcAft>
                <a:spcPts val="0"/>
              </a:spcAft>
              <a:buClr>
                <a:schemeClr val="dk1"/>
              </a:buClr>
              <a:buSzPts val="1400"/>
              <a:buFont typeface="Arial"/>
              <a:buChar char="•"/>
              <a:defRPr sz="1800" b="0" i="0" u="none" strike="noStrike" cap="none">
                <a:solidFill>
                  <a:schemeClr val="dk1"/>
                </a:solidFill>
                <a:latin typeface="Helvetica Neue"/>
                <a:ea typeface="Helvetica Neue"/>
                <a:cs typeface="Helvetica Neue"/>
                <a:sym typeface="Helvetica Neue"/>
              </a:defRPr>
            </a:lvl3pPr>
            <a:lvl4pPr marL="2438339" marR="0" lvl="3"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Helvetica Neue"/>
                <a:ea typeface="Helvetica Neue"/>
                <a:cs typeface="Helvetica Neue"/>
                <a:sym typeface="Helvetica Neue"/>
              </a:defRPr>
            </a:lvl4pPr>
            <a:lvl5pPr marL="3047924" marR="0" lvl="4"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Helvetica Neue"/>
                <a:ea typeface="Helvetica Neue"/>
                <a:cs typeface="Helvetica Neue"/>
                <a:sym typeface="Helvetica Neue"/>
              </a:defRPr>
            </a:lvl5pPr>
            <a:lvl6pPr marL="3657509" marR="0" lvl="5"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6pPr>
            <a:lvl7pPr marL="4267093" marR="0" lvl="6"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7pPr>
            <a:lvl8pPr marL="4876678" marR="0" lvl="7"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8pPr>
            <a:lvl9pPr marL="5486263" marR="0" lvl="8"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9pPr>
          </a:lstStyle>
          <a:p>
            <a:pPr marL="186262" indent="0" algn="ctr">
              <a:buFont typeface="Arial"/>
              <a:buNone/>
            </a:pPr>
            <a:r>
              <a:rPr lang="en-US" sz="1800" kern="0" dirty="0">
                <a:solidFill>
                  <a:schemeClr val="bg2">
                    <a:lumMod val="50000"/>
                  </a:schemeClr>
                </a:solidFill>
              </a:rPr>
              <a:t>Ride Provider</a:t>
            </a:r>
          </a:p>
        </p:txBody>
      </p:sp>
      <p:sp>
        <p:nvSpPr>
          <p:cNvPr id="9" name="Text Placeholder 4">
            <a:extLst>
              <a:ext uri="{FF2B5EF4-FFF2-40B4-BE49-F238E27FC236}">
                <a16:creationId xmlns:a16="http://schemas.microsoft.com/office/drawing/2014/main" id="{3B46606D-C547-4A9C-A538-2EAACD440CA4}"/>
              </a:ext>
            </a:extLst>
          </p:cNvPr>
          <p:cNvSpPr txBox="1">
            <a:spLocks/>
          </p:cNvSpPr>
          <p:nvPr/>
        </p:nvSpPr>
        <p:spPr>
          <a:xfrm>
            <a:off x="3188564" y="2021353"/>
            <a:ext cx="1494408" cy="1143200"/>
          </a:xfrm>
          <a:prstGeom prst="roundRect">
            <a:avLst/>
          </a:prstGeom>
          <a:noFill/>
          <a:ln w="25400" cap="flat" cmpd="sng" algn="ctr">
            <a:solidFill>
              <a:schemeClr val="bg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68575" tIns="34275" rIns="68575" bIns="34275" rtlCol="0" anchor="ctr" anchorCtr="0">
            <a:noAutofit/>
          </a:bodyPr>
          <a:lstStyle>
            <a:defPPr marR="0" lvl="0" algn="l" rtl="0">
              <a:lnSpc>
                <a:spcPct val="100000"/>
              </a:lnSpc>
              <a:spcBef>
                <a:spcPts val="0"/>
              </a:spcBef>
              <a:spcAft>
                <a:spcPts val="0"/>
              </a:spcAft>
            </a:defPPr>
            <a:lvl1pPr marL="609585" marR="0" lvl="0" indent="-423323" algn="l" rtl="0">
              <a:lnSpc>
                <a:spcPct val="100000"/>
              </a:lnSpc>
              <a:spcBef>
                <a:spcPts val="400"/>
              </a:spcBef>
              <a:spcAft>
                <a:spcPts val="0"/>
              </a:spcAft>
              <a:buClr>
                <a:schemeClr val="dk1"/>
              </a:buClr>
              <a:buSzPts val="1400"/>
              <a:buFont typeface="Arial"/>
              <a:buChar char="•"/>
              <a:defRPr sz="2400" b="0" i="0" u="none" strike="noStrike" cap="none">
                <a:solidFill>
                  <a:schemeClr val="dk1"/>
                </a:solidFill>
                <a:latin typeface="Helvetica Neue"/>
                <a:ea typeface="Helvetica Neue"/>
                <a:cs typeface="Helvetica Neue"/>
                <a:sym typeface="Helvetica Neue"/>
              </a:defRPr>
            </a:lvl1pPr>
            <a:lvl2pPr marL="1219170" marR="0" lvl="1" indent="-423323" algn="l" rtl="0">
              <a:lnSpc>
                <a:spcPct val="100000"/>
              </a:lnSpc>
              <a:spcBef>
                <a:spcPts val="400"/>
              </a:spcBef>
              <a:spcAft>
                <a:spcPts val="0"/>
              </a:spcAft>
              <a:buClr>
                <a:schemeClr val="dk1"/>
              </a:buClr>
              <a:buSzPts val="1400"/>
              <a:buFont typeface="Arial"/>
              <a:buChar char="–"/>
              <a:defRPr sz="2100" b="0" i="0" u="none" strike="noStrike" cap="none">
                <a:solidFill>
                  <a:schemeClr val="dk1"/>
                </a:solidFill>
                <a:latin typeface="Helvetica Neue"/>
                <a:ea typeface="Helvetica Neue"/>
                <a:cs typeface="Helvetica Neue"/>
                <a:sym typeface="Helvetica Neue"/>
              </a:defRPr>
            </a:lvl2pPr>
            <a:lvl3pPr marL="1828754" marR="0" lvl="2" indent="-423323" algn="l" rtl="0">
              <a:lnSpc>
                <a:spcPct val="100000"/>
              </a:lnSpc>
              <a:spcBef>
                <a:spcPts val="400"/>
              </a:spcBef>
              <a:spcAft>
                <a:spcPts val="0"/>
              </a:spcAft>
              <a:buClr>
                <a:schemeClr val="dk1"/>
              </a:buClr>
              <a:buSzPts val="1400"/>
              <a:buFont typeface="Arial"/>
              <a:buChar char="•"/>
              <a:defRPr sz="1800" b="0" i="0" u="none" strike="noStrike" cap="none">
                <a:solidFill>
                  <a:schemeClr val="dk1"/>
                </a:solidFill>
                <a:latin typeface="Helvetica Neue"/>
                <a:ea typeface="Helvetica Neue"/>
                <a:cs typeface="Helvetica Neue"/>
                <a:sym typeface="Helvetica Neue"/>
              </a:defRPr>
            </a:lvl3pPr>
            <a:lvl4pPr marL="2438339" marR="0" lvl="3"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Helvetica Neue"/>
                <a:ea typeface="Helvetica Neue"/>
                <a:cs typeface="Helvetica Neue"/>
                <a:sym typeface="Helvetica Neue"/>
              </a:defRPr>
            </a:lvl4pPr>
            <a:lvl5pPr marL="3047924" marR="0" lvl="4"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Helvetica Neue"/>
                <a:ea typeface="Helvetica Neue"/>
                <a:cs typeface="Helvetica Neue"/>
                <a:sym typeface="Helvetica Neue"/>
              </a:defRPr>
            </a:lvl5pPr>
            <a:lvl6pPr marL="3657509" marR="0" lvl="5"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6pPr>
            <a:lvl7pPr marL="4267093" marR="0" lvl="6"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7pPr>
            <a:lvl8pPr marL="4876678" marR="0" lvl="7"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8pPr>
            <a:lvl9pPr marL="5486263" marR="0" lvl="8"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9pPr>
          </a:lstStyle>
          <a:p>
            <a:pPr marL="186262" indent="0" algn="ctr">
              <a:buFont typeface="Arial"/>
              <a:buNone/>
            </a:pPr>
            <a:r>
              <a:rPr lang="en-US" sz="1800" kern="0" dirty="0">
                <a:solidFill>
                  <a:schemeClr val="bg2">
                    <a:lumMod val="50000"/>
                  </a:schemeClr>
                </a:solidFill>
              </a:rPr>
              <a:t>Ride Requestor</a:t>
            </a:r>
          </a:p>
        </p:txBody>
      </p:sp>
      <p:sp>
        <p:nvSpPr>
          <p:cNvPr id="11" name="Text Placeholder 4">
            <a:extLst>
              <a:ext uri="{FF2B5EF4-FFF2-40B4-BE49-F238E27FC236}">
                <a16:creationId xmlns:a16="http://schemas.microsoft.com/office/drawing/2014/main" id="{C2185A3B-AA41-48AD-BE2A-A91B7EB412B4}"/>
              </a:ext>
            </a:extLst>
          </p:cNvPr>
          <p:cNvSpPr txBox="1">
            <a:spLocks/>
          </p:cNvSpPr>
          <p:nvPr/>
        </p:nvSpPr>
        <p:spPr>
          <a:xfrm>
            <a:off x="4850817" y="2008561"/>
            <a:ext cx="1839156" cy="1143200"/>
          </a:xfrm>
          <a:prstGeom prst="roundRect">
            <a:avLst/>
          </a:prstGeom>
          <a:noFill/>
          <a:ln w="25400" cap="flat" cmpd="sng" algn="ctr">
            <a:solidFill>
              <a:schemeClr val="bg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68575" tIns="34275" rIns="68575" bIns="34275" rtlCol="0" anchor="ctr" anchorCtr="0">
            <a:noAutofit/>
          </a:bodyPr>
          <a:lstStyle>
            <a:defPPr marR="0" lvl="0" algn="l" rtl="0">
              <a:lnSpc>
                <a:spcPct val="100000"/>
              </a:lnSpc>
              <a:spcBef>
                <a:spcPts val="0"/>
              </a:spcBef>
              <a:spcAft>
                <a:spcPts val="0"/>
              </a:spcAft>
            </a:defPPr>
            <a:lvl1pPr marL="609585" marR="0" lvl="0" indent="-423323" algn="l" rtl="0">
              <a:lnSpc>
                <a:spcPct val="100000"/>
              </a:lnSpc>
              <a:spcBef>
                <a:spcPts val="400"/>
              </a:spcBef>
              <a:spcAft>
                <a:spcPts val="0"/>
              </a:spcAft>
              <a:buClr>
                <a:schemeClr val="dk1"/>
              </a:buClr>
              <a:buSzPts val="1400"/>
              <a:buFont typeface="Arial"/>
              <a:buChar char="•"/>
              <a:defRPr sz="2400" b="0" i="0" u="none" strike="noStrike" cap="none">
                <a:solidFill>
                  <a:schemeClr val="dk1"/>
                </a:solidFill>
                <a:latin typeface="Helvetica Neue"/>
                <a:ea typeface="Helvetica Neue"/>
                <a:cs typeface="Helvetica Neue"/>
                <a:sym typeface="Helvetica Neue"/>
              </a:defRPr>
            </a:lvl1pPr>
            <a:lvl2pPr marL="1219170" marR="0" lvl="1" indent="-423323" algn="l" rtl="0">
              <a:lnSpc>
                <a:spcPct val="100000"/>
              </a:lnSpc>
              <a:spcBef>
                <a:spcPts val="400"/>
              </a:spcBef>
              <a:spcAft>
                <a:spcPts val="0"/>
              </a:spcAft>
              <a:buClr>
                <a:schemeClr val="dk1"/>
              </a:buClr>
              <a:buSzPts val="1400"/>
              <a:buFont typeface="Arial"/>
              <a:buChar char="–"/>
              <a:defRPr sz="2100" b="0" i="0" u="none" strike="noStrike" cap="none">
                <a:solidFill>
                  <a:schemeClr val="dk1"/>
                </a:solidFill>
                <a:latin typeface="Helvetica Neue"/>
                <a:ea typeface="Helvetica Neue"/>
                <a:cs typeface="Helvetica Neue"/>
                <a:sym typeface="Helvetica Neue"/>
              </a:defRPr>
            </a:lvl2pPr>
            <a:lvl3pPr marL="1828754" marR="0" lvl="2" indent="-423323" algn="l" rtl="0">
              <a:lnSpc>
                <a:spcPct val="100000"/>
              </a:lnSpc>
              <a:spcBef>
                <a:spcPts val="400"/>
              </a:spcBef>
              <a:spcAft>
                <a:spcPts val="0"/>
              </a:spcAft>
              <a:buClr>
                <a:schemeClr val="dk1"/>
              </a:buClr>
              <a:buSzPts val="1400"/>
              <a:buFont typeface="Arial"/>
              <a:buChar char="•"/>
              <a:defRPr sz="1800" b="0" i="0" u="none" strike="noStrike" cap="none">
                <a:solidFill>
                  <a:schemeClr val="dk1"/>
                </a:solidFill>
                <a:latin typeface="Helvetica Neue"/>
                <a:ea typeface="Helvetica Neue"/>
                <a:cs typeface="Helvetica Neue"/>
                <a:sym typeface="Helvetica Neue"/>
              </a:defRPr>
            </a:lvl3pPr>
            <a:lvl4pPr marL="2438339" marR="0" lvl="3"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Helvetica Neue"/>
                <a:ea typeface="Helvetica Neue"/>
                <a:cs typeface="Helvetica Neue"/>
                <a:sym typeface="Helvetica Neue"/>
              </a:defRPr>
            </a:lvl4pPr>
            <a:lvl5pPr marL="3047924" marR="0" lvl="4"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Helvetica Neue"/>
                <a:ea typeface="Helvetica Neue"/>
                <a:cs typeface="Helvetica Neue"/>
                <a:sym typeface="Helvetica Neue"/>
              </a:defRPr>
            </a:lvl5pPr>
            <a:lvl6pPr marL="3657509" marR="0" lvl="5"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6pPr>
            <a:lvl7pPr marL="4267093" marR="0" lvl="6"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7pPr>
            <a:lvl8pPr marL="4876678" marR="0" lvl="7"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8pPr>
            <a:lvl9pPr marL="5486263" marR="0" lvl="8"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9pPr>
          </a:lstStyle>
          <a:p>
            <a:pPr marL="186262" indent="0" algn="ctr">
              <a:buFont typeface="Arial"/>
              <a:buNone/>
            </a:pPr>
            <a:r>
              <a:rPr lang="en-US" sz="1800" kern="0" dirty="0">
                <a:solidFill>
                  <a:schemeClr val="bg2">
                    <a:lumMod val="50000"/>
                  </a:schemeClr>
                </a:solidFill>
              </a:rPr>
              <a:t>Selecting source &amp;  destination</a:t>
            </a:r>
          </a:p>
        </p:txBody>
      </p:sp>
      <p:sp>
        <p:nvSpPr>
          <p:cNvPr id="12" name="Text Placeholder 4">
            <a:extLst>
              <a:ext uri="{FF2B5EF4-FFF2-40B4-BE49-F238E27FC236}">
                <a16:creationId xmlns:a16="http://schemas.microsoft.com/office/drawing/2014/main" id="{ABC81C32-8C31-4762-82A7-CB2344C0EF79}"/>
              </a:ext>
            </a:extLst>
          </p:cNvPr>
          <p:cNvSpPr txBox="1">
            <a:spLocks/>
          </p:cNvSpPr>
          <p:nvPr/>
        </p:nvSpPr>
        <p:spPr>
          <a:xfrm>
            <a:off x="4850817" y="4514884"/>
            <a:ext cx="1839156" cy="824327"/>
          </a:xfrm>
          <a:prstGeom prst="roundRect">
            <a:avLst/>
          </a:prstGeom>
          <a:noFill/>
          <a:ln w="25400" cap="flat" cmpd="sng" algn="ctr">
            <a:solidFill>
              <a:schemeClr val="bg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68575" tIns="34275" rIns="68575" bIns="34275" rtlCol="0" anchor="ctr" anchorCtr="0">
            <a:noAutofit/>
          </a:bodyPr>
          <a:lstStyle>
            <a:defPPr marR="0" lvl="0" algn="l" rtl="0">
              <a:lnSpc>
                <a:spcPct val="100000"/>
              </a:lnSpc>
              <a:spcBef>
                <a:spcPts val="0"/>
              </a:spcBef>
              <a:spcAft>
                <a:spcPts val="0"/>
              </a:spcAft>
            </a:defPPr>
            <a:lvl1pPr marL="609585" marR="0" lvl="0" indent="-423323" algn="l" rtl="0">
              <a:lnSpc>
                <a:spcPct val="100000"/>
              </a:lnSpc>
              <a:spcBef>
                <a:spcPts val="400"/>
              </a:spcBef>
              <a:spcAft>
                <a:spcPts val="0"/>
              </a:spcAft>
              <a:buClr>
                <a:schemeClr val="dk1"/>
              </a:buClr>
              <a:buSzPts val="1400"/>
              <a:buFont typeface="Arial"/>
              <a:buChar char="•"/>
              <a:defRPr sz="2400" b="0" i="0" u="none" strike="noStrike" cap="none">
                <a:solidFill>
                  <a:schemeClr val="dk1"/>
                </a:solidFill>
                <a:latin typeface="Helvetica Neue"/>
                <a:ea typeface="Helvetica Neue"/>
                <a:cs typeface="Helvetica Neue"/>
                <a:sym typeface="Helvetica Neue"/>
              </a:defRPr>
            </a:lvl1pPr>
            <a:lvl2pPr marL="1219170" marR="0" lvl="1" indent="-423323" algn="l" rtl="0">
              <a:lnSpc>
                <a:spcPct val="100000"/>
              </a:lnSpc>
              <a:spcBef>
                <a:spcPts val="400"/>
              </a:spcBef>
              <a:spcAft>
                <a:spcPts val="0"/>
              </a:spcAft>
              <a:buClr>
                <a:schemeClr val="dk1"/>
              </a:buClr>
              <a:buSzPts val="1400"/>
              <a:buFont typeface="Arial"/>
              <a:buChar char="–"/>
              <a:defRPr sz="2100" b="0" i="0" u="none" strike="noStrike" cap="none">
                <a:solidFill>
                  <a:schemeClr val="dk1"/>
                </a:solidFill>
                <a:latin typeface="Helvetica Neue"/>
                <a:ea typeface="Helvetica Neue"/>
                <a:cs typeface="Helvetica Neue"/>
                <a:sym typeface="Helvetica Neue"/>
              </a:defRPr>
            </a:lvl2pPr>
            <a:lvl3pPr marL="1828754" marR="0" lvl="2" indent="-423323" algn="l" rtl="0">
              <a:lnSpc>
                <a:spcPct val="100000"/>
              </a:lnSpc>
              <a:spcBef>
                <a:spcPts val="400"/>
              </a:spcBef>
              <a:spcAft>
                <a:spcPts val="0"/>
              </a:spcAft>
              <a:buClr>
                <a:schemeClr val="dk1"/>
              </a:buClr>
              <a:buSzPts val="1400"/>
              <a:buFont typeface="Arial"/>
              <a:buChar char="•"/>
              <a:defRPr sz="1800" b="0" i="0" u="none" strike="noStrike" cap="none">
                <a:solidFill>
                  <a:schemeClr val="dk1"/>
                </a:solidFill>
                <a:latin typeface="Helvetica Neue"/>
                <a:ea typeface="Helvetica Neue"/>
                <a:cs typeface="Helvetica Neue"/>
                <a:sym typeface="Helvetica Neue"/>
              </a:defRPr>
            </a:lvl3pPr>
            <a:lvl4pPr marL="2438339" marR="0" lvl="3"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Helvetica Neue"/>
                <a:ea typeface="Helvetica Neue"/>
                <a:cs typeface="Helvetica Neue"/>
                <a:sym typeface="Helvetica Neue"/>
              </a:defRPr>
            </a:lvl4pPr>
            <a:lvl5pPr marL="3047924" marR="0" lvl="4"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Helvetica Neue"/>
                <a:ea typeface="Helvetica Neue"/>
                <a:cs typeface="Helvetica Neue"/>
                <a:sym typeface="Helvetica Neue"/>
              </a:defRPr>
            </a:lvl5pPr>
            <a:lvl6pPr marL="3657509" marR="0" lvl="5"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6pPr>
            <a:lvl7pPr marL="4267093" marR="0" lvl="6"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7pPr>
            <a:lvl8pPr marL="4876678" marR="0" lvl="7"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8pPr>
            <a:lvl9pPr marL="5486263" marR="0" lvl="8"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9pPr>
          </a:lstStyle>
          <a:p>
            <a:pPr marL="186262" indent="0" algn="ctr">
              <a:buFont typeface="Arial"/>
              <a:buNone/>
            </a:pPr>
            <a:r>
              <a:rPr lang="en-US" sz="1800" kern="0" dirty="0">
                <a:solidFill>
                  <a:schemeClr val="bg2">
                    <a:lumMod val="50000"/>
                  </a:schemeClr>
                </a:solidFill>
              </a:rPr>
              <a:t>Notified Booking Alert</a:t>
            </a:r>
          </a:p>
        </p:txBody>
      </p:sp>
      <p:sp>
        <p:nvSpPr>
          <p:cNvPr id="13" name="Text Placeholder 4">
            <a:extLst>
              <a:ext uri="{FF2B5EF4-FFF2-40B4-BE49-F238E27FC236}">
                <a16:creationId xmlns:a16="http://schemas.microsoft.com/office/drawing/2014/main" id="{26CF8A85-795C-47F9-8B6B-AEA45E73B917}"/>
              </a:ext>
            </a:extLst>
          </p:cNvPr>
          <p:cNvSpPr txBox="1">
            <a:spLocks/>
          </p:cNvSpPr>
          <p:nvPr/>
        </p:nvSpPr>
        <p:spPr>
          <a:xfrm>
            <a:off x="7008077" y="4514883"/>
            <a:ext cx="2274716" cy="824327"/>
          </a:xfrm>
          <a:prstGeom prst="roundRect">
            <a:avLst/>
          </a:prstGeom>
          <a:noFill/>
          <a:ln w="25400" cap="flat" cmpd="sng" algn="ctr">
            <a:solidFill>
              <a:schemeClr val="bg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68575" tIns="34275" rIns="68575" bIns="34275" rtlCol="0" anchor="ctr" anchorCtr="0">
            <a:noAutofit/>
          </a:bodyPr>
          <a:lstStyle>
            <a:defPPr marR="0" lvl="0" algn="l" rtl="0">
              <a:lnSpc>
                <a:spcPct val="100000"/>
              </a:lnSpc>
              <a:spcBef>
                <a:spcPts val="0"/>
              </a:spcBef>
              <a:spcAft>
                <a:spcPts val="0"/>
              </a:spcAft>
            </a:defPPr>
            <a:lvl1pPr marL="609585" marR="0" lvl="0" indent="-423323" algn="l" rtl="0">
              <a:lnSpc>
                <a:spcPct val="100000"/>
              </a:lnSpc>
              <a:spcBef>
                <a:spcPts val="400"/>
              </a:spcBef>
              <a:spcAft>
                <a:spcPts val="0"/>
              </a:spcAft>
              <a:buClr>
                <a:schemeClr val="dk1"/>
              </a:buClr>
              <a:buSzPts val="1400"/>
              <a:buFont typeface="Arial"/>
              <a:buChar char="•"/>
              <a:defRPr sz="2400" b="0" i="0" u="none" strike="noStrike" cap="none">
                <a:solidFill>
                  <a:schemeClr val="dk1"/>
                </a:solidFill>
                <a:latin typeface="Helvetica Neue"/>
                <a:ea typeface="Helvetica Neue"/>
                <a:cs typeface="Helvetica Neue"/>
                <a:sym typeface="Helvetica Neue"/>
              </a:defRPr>
            </a:lvl1pPr>
            <a:lvl2pPr marL="1219170" marR="0" lvl="1" indent="-423323" algn="l" rtl="0">
              <a:lnSpc>
                <a:spcPct val="100000"/>
              </a:lnSpc>
              <a:spcBef>
                <a:spcPts val="400"/>
              </a:spcBef>
              <a:spcAft>
                <a:spcPts val="0"/>
              </a:spcAft>
              <a:buClr>
                <a:schemeClr val="dk1"/>
              </a:buClr>
              <a:buSzPts val="1400"/>
              <a:buFont typeface="Arial"/>
              <a:buChar char="–"/>
              <a:defRPr sz="2100" b="0" i="0" u="none" strike="noStrike" cap="none">
                <a:solidFill>
                  <a:schemeClr val="dk1"/>
                </a:solidFill>
                <a:latin typeface="Helvetica Neue"/>
                <a:ea typeface="Helvetica Neue"/>
                <a:cs typeface="Helvetica Neue"/>
                <a:sym typeface="Helvetica Neue"/>
              </a:defRPr>
            </a:lvl2pPr>
            <a:lvl3pPr marL="1828754" marR="0" lvl="2" indent="-423323" algn="l" rtl="0">
              <a:lnSpc>
                <a:spcPct val="100000"/>
              </a:lnSpc>
              <a:spcBef>
                <a:spcPts val="400"/>
              </a:spcBef>
              <a:spcAft>
                <a:spcPts val="0"/>
              </a:spcAft>
              <a:buClr>
                <a:schemeClr val="dk1"/>
              </a:buClr>
              <a:buSzPts val="1400"/>
              <a:buFont typeface="Arial"/>
              <a:buChar char="•"/>
              <a:defRPr sz="1800" b="0" i="0" u="none" strike="noStrike" cap="none">
                <a:solidFill>
                  <a:schemeClr val="dk1"/>
                </a:solidFill>
                <a:latin typeface="Helvetica Neue"/>
                <a:ea typeface="Helvetica Neue"/>
                <a:cs typeface="Helvetica Neue"/>
                <a:sym typeface="Helvetica Neue"/>
              </a:defRPr>
            </a:lvl3pPr>
            <a:lvl4pPr marL="2438339" marR="0" lvl="3"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Helvetica Neue"/>
                <a:ea typeface="Helvetica Neue"/>
                <a:cs typeface="Helvetica Neue"/>
                <a:sym typeface="Helvetica Neue"/>
              </a:defRPr>
            </a:lvl4pPr>
            <a:lvl5pPr marL="3047924" marR="0" lvl="4"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Helvetica Neue"/>
                <a:ea typeface="Helvetica Neue"/>
                <a:cs typeface="Helvetica Neue"/>
                <a:sym typeface="Helvetica Neue"/>
              </a:defRPr>
            </a:lvl5pPr>
            <a:lvl6pPr marL="3657509" marR="0" lvl="5"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6pPr>
            <a:lvl7pPr marL="4267093" marR="0" lvl="6"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7pPr>
            <a:lvl8pPr marL="4876678" marR="0" lvl="7"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8pPr>
            <a:lvl9pPr marL="5486263" marR="0" lvl="8"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9pPr>
          </a:lstStyle>
          <a:p>
            <a:pPr marL="186262" indent="0" algn="ctr">
              <a:buFont typeface="Arial"/>
              <a:buNone/>
            </a:pPr>
            <a:r>
              <a:rPr lang="en-US" sz="1800" kern="0" dirty="0">
                <a:solidFill>
                  <a:schemeClr val="bg2">
                    <a:lumMod val="50000"/>
                  </a:schemeClr>
                </a:solidFill>
              </a:rPr>
              <a:t>Accepting &amp; Starting  Ride</a:t>
            </a:r>
          </a:p>
        </p:txBody>
      </p:sp>
      <p:sp>
        <p:nvSpPr>
          <p:cNvPr id="14" name="Text Placeholder 4">
            <a:extLst>
              <a:ext uri="{FF2B5EF4-FFF2-40B4-BE49-F238E27FC236}">
                <a16:creationId xmlns:a16="http://schemas.microsoft.com/office/drawing/2014/main" id="{CA70382E-B35B-49AB-8D01-1C846E66B13F}"/>
              </a:ext>
            </a:extLst>
          </p:cNvPr>
          <p:cNvSpPr txBox="1">
            <a:spLocks/>
          </p:cNvSpPr>
          <p:nvPr/>
        </p:nvSpPr>
        <p:spPr>
          <a:xfrm>
            <a:off x="9516599" y="4514882"/>
            <a:ext cx="2156401" cy="824327"/>
          </a:xfrm>
          <a:prstGeom prst="roundRect">
            <a:avLst/>
          </a:prstGeom>
          <a:noFill/>
          <a:ln w="25400" cap="flat" cmpd="sng" algn="ctr">
            <a:solidFill>
              <a:schemeClr val="bg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68575" tIns="34275" rIns="68575" bIns="34275" rtlCol="0" anchor="ctr" anchorCtr="0">
            <a:noAutofit/>
          </a:bodyPr>
          <a:lstStyle>
            <a:defPPr marR="0" lvl="0" algn="l" rtl="0">
              <a:lnSpc>
                <a:spcPct val="100000"/>
              </a:lnSpc>
              <a:spcBef>
                <a:spcPts val="0"/>
              </a:spcBef>
              <a:spcAft>
                <a:spcPts val="0"/>
              </a:spcAft>
            </a:defPPr>
            <a:lvl1pPr marL="609585" marR="0" lvl="0" indent="-423323" algn="l" rtl="0">
              <a:lnSpc>
                <a:spcPct val="100000"/>
              </a:lnSpc>
              <a:spcBef>
                <a:spcPts val="400"/>
              </a:spcBef>
              <a:spcAft>
                <a:spcPts val="0"/>
              </a:spcAft>
              <a:buClr>
                <a:schemeClr val="dk1"/>
              </a:buClr>
              <a:buSzPts val="1400"/>
              <a:buFont typeface="Arial"/>
              <a:buChar char="•"/>
              <a:defRPr sz="2400" b="0" i="0" u="none" strike="noStrike" cap="none">
                <a:solidFill>
                  <a:schemeClr val="dk1"/>
                </a:solidFill>
                <a:latin typeface="Helvetica Neue"/>
                <a:ea typeface="Helvetica Neue"/>
                <a:cs typeface="Helvetica Neue"/>
                <a:sym typeface="Helvetica Neue"/>
              </a:defRPr>
            </a:lvl1pPr>
            <a:lvl2pPr marL="1219170" marR="0" lvl="1" indent="-423323" algn="l" rtl="0">
              <a:lnSpc>
                <a:spcPct val="100000"/>
              </a:lnSpc>
              <a:spcBef>
                <a:spcPts val="400"/>
              </a:spcBef>
              <a:spcAft>
                <a:spcPts val="0"/>
              </a:spcAft>
              <a:buClr>
                <a:schemeClr val="dk1"/>
              </a:buClr>
              <a:buSzPts val="1400"/>
              <a:buFont typeface="Arial"/>
              <a:buChar char="–"/>
              <a:defRPr sz="2100" b="0" i="0" u="none" strike="noStrike" cap="none">
                <a:solidFill>
                  <a:schemeClr val="dk1"/>
                </a:solidFill>
                <a:latin typeface="Helvetica Neue"/>
                <a:ea typeface="Helvetica Neue"/>
                <a:cs typeface="Helvetica Neue"/>
                <a:sym typeface="Helvetica Neue"/>
              </a:defRPr>
            </a:lvl2pPr>
            <a:lvl3pPr marL="1828754" marR="0" lvl="2" indent="-423323" algn="l" rtl="0">
              <a:lnSpc>
                <a:spcPct val="100000"/>
              </a:lnSpc>
              <a:spcBef>
                <a:spcPts val="400"/>
              </a:spcBef>
              <a:spcAft>
                <a:spcPts val="0"/>
              </a:spcAft>
              <a:buClr>
                <a:schemeClr val="dk1"/>
              </a:buClr>
              <a:buSzPts val="1400"/>
              <a:buFont typeface="Arial"/>
              <a:buChar char="•"/>
              <a:defRPr sz="1800" b="0" i="0" u="none" strike="noStrike" cap="none">
                <a:solidFill>
                  <a:schemeClr val="dk1"/>
                </a:solidFill>
                <a:latin typeface="Helvetica Neue"/>
                <a:ea typeface="Helvetica Neue"/>
                <a:cs typeface="Helvetica Neue"/>
                <a:sym typeface="Helvetica Neue"/>
              </a:defRPr>
            </a:lvl3pPr>
            <a:lvl4pPr marL="2438339" marR="0" lvl="3"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Helvetica Neue"/>
                <a:ea typeface="Helvetica Neue"/>
                <a:cs typeface="Helvetica Neue"/>
                <a:sym typeface="Helvetica Neue"/>
              </a:defRPr>
            </a:lvl4pPr>
            <a:lvl5pPr marL="3047924" marR="0" lvl="4"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Helvetica Neue"/>
                <a:ea typeface="Helvetica Neue"/>
                <a:cs typeface="Helvetica Neue"/>
                <a:sym typeface="Helvetica Neue"/>
              </a:defRPr>
            </a:lvl5pPr>
            <a:lvl6pPr marL="3657509" marR="0" lvl="5"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6pPr>
            <a:lvl7pPr marL="4267093" marR="0" lvl="6"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7pPr>
            <a:lvl8pPr marL="4876678" marR="0" lvl="7"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8pPr>
            <a:lvl9pPr marL="5486263" marR="0" lvl="8"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9pPr>
          </a:lstStyle>
          <a:p>
            <a:pPr marL="186262" indent="0" algn="ctr">
              <a:buFont typeface="Arial"/>
              <a:buNone/>
            </a:pPr>
            <a:r>
              <a:rPr lang="en-US" sz="1800" kern="0" dirty="0">
                <a:solidFill>
                  <a:schemeClr val="bg2">
                    <a:lumMod val="50000"/>
                  </a:schemeClr>
                </a:solidFill>
              </a:rPr>
              <a:t>Directions for safe Journey</a:t>
            </a:r>
          </a:p>
        </p:txBody>
      </p:sp>
      <p:sp>
        <p:nvSpPr>
          <p:cNvPr id="15" name="Text Placeholder 4">
            <a:extLst>
              <a:ext uri="{FF2B5EF4-FFF2-40B4-BE49-F238E27FC236}">
                <a16:creationId xmlns:a16="http://schemas.microsoft.com/office/drawing/2014/main" id="{A09356C7-5AD5-4F6E-B3AB-F37118260C3C}"/>
              </a:ext>
            </a:extLst>
          </p:cNvPr>
          <p:cNvSpPr txBox="1">
            <a:spLocks/>
          </p:cNvSpPr>
          <p:nvPr/>
        </p:nvSpPr>
        <p:spPr>
          <a:xfrm>
            <a:off x="6857818" y="2008561"/>
            <a:ext cx="2552329" cy="1143200"/>
          </a:xfrm>
          <a:prstGeom prst="roundRect">
            <a:avLst/>
          </a:prstGeom>
          <a:noFill/>
          <a:ln w="25400" cap="flat" cmpd="sng" algn="ctr">
            <a:solidFill>
              <a:schemeClr val="bg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68575" tIns="34275" rIns="68575" bIns="34275" rtlCol="0" anchor="ctr" anchorCtr="0">
            <a:noAutofit/>
          </a:bodyPr>
          <a:lstStyle>
            <a:defPPr marR="0" lvl="0" algn="l" rtl="0">
              <a:lnSpc>
                <a:spcPct val="100000"/>
              </a:lnSpc>
              <a:spcBef>
                <a:spcPts val="0"/>
              </a:spcBef>
              <a:spcAft>
                <a:spcPts val="0"/>
              </a:spcAft>
            </a:defPPr>
            <a:lvl1pPr marL="609585" marR="0" lvl="0" indent="-423323" algn="l" rtl="0">
              <a:lnSpc>
                <a:spcPct val="100000"/>
              </a:lnSpc>
              <a:spcBef>
                <a:spcPts val="400"/>
              </a:spcBef>
              <a:spcAft>
                <a:spcPts val="0"/>
              </a:spcAft>
              <a:buClr>
                <a:schemeClr val="dk1"/>
              </a:buClr>
              <a:buSzPts val="1400"/>
              <a:buFont typeface="Arial"/>
              <a:buChar char="•"/>
              <a:defRPr sz="2400" b="0" i="0" u="none" strike="noStrike" cap="none">
                <a:solidFill>
                  <a:schemeClr val="dk1"/>
                </a:solidFill>
                <a:latin typeface="Helvetica Neue"/>
                <a:ea typeface="Helvetica Neue"/>
                <a:cs typeface="Helvetica Neue"/>
                <a:sym typeface="Helvetica Neue"/>
              </a:defRPr>
            </a:lvl1pPr>
            <a:lvl2pPr marL="1219170" marR="0" lvl="1" indent="-423323" algn="l" rtl="0">
              <a:lnSpc>
                <a:spcPct val="100000"/>
              </a:lnSpc>
              <a:spcBef>
                <a:spcPts val="400"/>
              </a:spcBef>
              <a:spcAft>
                <a:spcPts val="0"/>
              </a:spcAft>
              <a:buClr>
                <a:schemeClr val="dk1"/>
              </a:buClr>
              <a:buSzPts val="1400"/>
              <a:buFont typeface="Arial"/>
              <a:buChar char="–"/>
              <a:defRPr sz="2100" b="0" i="0" u="none" strike="noStrike" cap="none">
                <a:solidFill>
                  <a:schemeClr val="dk1"/>
                </a:solidFill>
                <a:latin typeface="Helvetica Neue"/>
                <a:ea typeface="Helvetica Neue"/>
                <a:cs typeface="Helvetica Neue"/>
                <a:sym typeface="Helvetica Neue"/>
              </a:defRPr>
            </a:lvl2pPr>
            <a:lvl3pPr marL="1828754" marR="0" lvl="2" indent="-423323" algn="l" rtl="0">
              <a:lnSpc>
                <a:spcPct val="100000"/>
              </a:lnSpc>
              <a:spcBef>
                <a:spcPts val="400"/>
              </a:spcBef>
              <a:spcAft>
                <a:spcPts val="0"/>
              </a:spcAft>
              <a:buClr>
                <a:schemeClr val="dk1"/>
              </a:buClr>
              <a:buSzPts val="1400"/>
              <a:buFont typeface="Arial"/>
              <a:buChar char="•"/>
              <a:defRPr sz="1800" b="0" i="0" u="none" strike="noStrike" cap="none">
                <a:solidFill>
                  <a:schemeClr val="dk1"/>
                </a:solidFill>
                <a:latin typeface="Helvetica Neue"/>
                <a:ea typeface="Helvetica Neue"/>
                <a:cs typeface="Helvetica Neue"/>
                <a:sym typeface="Helvetica Neue"/>
              </a:defRPr>
            </a:lvl3pPr>
            <a:lvl4pPr marL="2438339" marR="0" lvl="3"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Helvetica Neue"/>
                <a:ea typeface="Helvetica Neue"/>
                <a:cs typeface="Helvetica Neue"/>
                <a:sym typeface="Helvetica Neue"/>
              </a:defRPr>
            </a:lvl4pPr>
            <a:lvl5pPr marL="3047924" marR="0" lvl="4"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Helvetica Neue"/>
                <a:ea typeface="Helvetica Neue"/>
                <a:cs typeface="Helvetica Neue"/>
                <a:sym typeface="Helvetica Neue"/>
              </a:defRPr>
            </a:lvl5pPr>
            <a:lvl6pPr marL="3657509" marR="0" lvl="5"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6pPr>
            <a:lvl7pPr marL="4267093" marR="0" lvl="6"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7pPr>
            <a:lvl8pPr marL="4876678" marR="0" lvl="7"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8pPr>
            <a:lvl9pPr marL="5486263" marR="0" lvl="8"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9pPr>
          </a:lstStyle>
          <a:p>
            <a:pPr marL="186262" indent="0" algn="ctr">
              <a:buFont typeface="Arial"/>
              <a:buNone/>
            </a:pPr>
            <a:r>
              <a:rPr lang="en-US" sz="1600" kern="0" dirty="0">
                <a:solidFill>
                  <a:schemeClr val="bg2">
                    <a:lumMod val="50000"/>
                  </a:schemeClr>
                </a:solidFill>
              </a:rPr>
              <a:t>Calculating the ETA based on the source and destination and getting displaying ETA</a:t>
            </a:r>
          </a:p>
        </p:txBody>
      </p:sp>
      <p:sp>
        <p:nvSpPr>
          <p:cNvPr id="16" name="Text Placeholder 4">
            <a:extLst>
              <a:ext uri="{FF2B5EF4-FFF2-40B4-BE49-F238E27FC236}">
                <a16:creationId xmlns:a16="http://schemas.microsoft.com/office/drawing/2014/main" id="{7812895B-B16C-44C3-887E-853E2AB3738B}"/>
              </a:ext>
            </a:extLst>
          </p:cNvPr>
          <p:cNvSpPr txBox="1">
            <a:spLocks/>
          </p:cNvSpPr>
          <p:nvPr/>
        </p:nvSpPr>
        <p:spPr>
          <a:xfrm>
            <a:off x="9577992" y="2008561"/>
            <a:ext cx="2382687" cy="1143200"/>
          </a:xfrm>
          <a:prstGeom prst="roundRect">
            <a:avLst/>
          </a:prstGeom>
          <a:noFill/>
          <a:ln w="25400" cap="flat" cmpd="sng" algn="ctr">
            <a:solidFill>
              <a:schemeClr val="bg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68575" tIns="34275" rIns="68575" bIns="34275" rtlCol="0" anchor="ctr" anchorCtr="0">
            <a:noAutofit/>
          </a:bodyPr>
          <a:lstStyle>
            <a:defPPr marR="0" lvl="0" algn="l" rtl="0">
              <a:lnSpc>
                <a:spcPct val="100000"/>
              </a:lnSpc>
              <a:spcBef>
                <a:spcPts val="0"/>
              </a:spcBef>
              <a:spcAft>
                <a:spcPts val="0"/>
              </a:spcAft>
            </a:defPPr>
            <a:lvl1pPr marL="609585" marR="0" lvl="0" indent="-423323" algn="l" rtl="0">
              <a:lnSpc>
                <a:spcPct val="100000"/>
              </a:lnSpc>
              <a:spcBef>
                <a:spcPts val="400"/>
              </a:spcBef>
              <a:spcAft>
                <a:spcPts val="0"/>
              </a:spcAft>
              <a:buClr>
                <a:schemeClr val="dk1"/>
              </a:buClr>
              <a:buSzPts val="1400"/>
              <a:buFont typeface="Arial"/>
              <a:buChar char="•"/>
              <a:defRPr sz="2400" b="0" i="0" u="none" strike="noStrike" cap="none">
                <a:solidFill>
                  <a:schemeClr val="dk1"/>
                </a:solidFill>
                <a:latin typeface="Helvetica Neue"/>
                <a:ea typeface="Helvetica Neue"/>
                <a:cs typeface="Helvetica Neue"/>
                <a:sym typeface="Helvetica Neue"/>
              </a:defRPr>
            </a:lvl1pPr>
            <a:lvl2pPr marL="1219170" marR="0" lvl="1" indent="-423323" algn="l" rtl="0">
              <a:lnSpc>
                <a:spcPct val="100000"/>
              </a:lnSpc>
              <a:spcBef>
                <a:spcPts val="400"/>
              </a:spcBef>
              <a:spcAft>
                <a:spcPts val="0"/>
              </a:spcAft>
              <a:buClr>
                <a:schemeClr val="dk1"/>
              </a:buClr>
              <a:buSzPts val="1400"/>
              <a:buFont typeface="Arial"/>
              <a:buChar char="–"/>
              <a:defRPr sz="2100" b="0" i="0" u="none" strike="noStrike" cap="none">
                <a:solidFill>
                  <a:schemeClr val="dk1"/>
                </a:solidFill>
                <a:latin typeface="Helvetica Neue"/>
                <a:ea typeface="Helvetica Neue"/>
                <a:cs typeface="Helvetica Neue"/>
                <a:sym typeface="Helvetica Neue"/>
              </a:defRPr>
            </a:lvl2pPr>
            <a:lvl3pPr marL="1828754" marR="0" lvl="2" indent="-423323" algn="l" rtl="0">
              <a:lnSpc>
                <a:spcPct val="100000"/>
              </a:lnSpc>
              <a:spcBef>
                <a:spcPts val="400"/>
              </a:spcBef>
              <a:spcAft>
                <a:spcPts val="0"/>
              </a:spcAft>
              <a:buClr>
                <a:schemeClr val="dk1"/>
              </a:buClr>
              <a:buSzPts val="1400"/>
              <a:buFont typeface="Arial"/>
              <a:buChar char="•"/>
              <a:defRPr sz="1800" b="0" i="0" u="none" strike="noStrike" cap="none">
                <a:solidFill>
                  <a:schemeClr val="dk1"/>
                </a:solidFill>
                <a:latin typeface="Helvetica Neue"/>
                <a:ea typeface="Helvetica Neue"/>
                <a:cs typeface="Helvetica Neue"/>
                <a:sym typeface="Helvetica Neue"/>
              </a:defRPr>
            </a:lvl3pPr>
            <a:lvl4pPr marL="2438339" marR="0" lvl="3"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Helvetica Neue"/>
                <a:ea typeface="Helvetica Neue"/>
                <a:cs typeface="Helvetica Neue"/>
                <a:sym typeface="Helvetica Neue"/>
              </a:defRPr>
            </a:lvl4pPr>
            <a:lvl5pPr marL="3047924" marR="0" lvl="4"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Helvetica Neue"/>
                <a:ea typeface="Helvetica Neue"/>
                <a:cs typeface="Helvetica Neue"/>
                <a:sym typeface="Helvetica Neue"/>
              </a:defRPr>
            </a:lvl5pPr>
            <a:lvl6pPr marL="3657509" marR="0" lvl="5"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6pPr>
            <a:lvl7pPr marL="4267093" marR="0" lvl="6"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7pPr>
            <a:lvl8pPr marL="4876678" marR="0" lvl="7"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8pPr>
            <a:lvl9pPr marL="5486263" marR="0" lvl="8"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9pPr>
          </a:lstStyle>
          <a:p>
            <a:pPr marL="186262" indent="0" algn="ctr">
              <a:buFont typeface="Arial"/>
              <a:buNone/>
            </a:pPr>
            <a:r>
              <a:rPr lang="en-US" sz="1600" kern="0" dirty="0">
                <a:solidFill>
                  <a:schemeClr val="bg2">
                    <a:lumMod val="50000"/>
                  </a:schemeClr>
                </a:solidFill>
              </a:rPr>
              <a:t>Showing the nearby ride providers, ETA &amp; can booking the ride</a:t>
            </a:r>
          </a:p>
        </p:txBody>
      </p:sp>
      <p:cxnSp>
        <p:nvCxnSpPr>
          <p:cNvPr id="18" name="Straight Arrow Connector 17">
            <a:extLst>
              <a:ext uri="{FF2B5EF4-FFF2-40B4-BE49-F238E27FC236}">
                <a16:creationId xmlns:a16="http://schemas.microsoft.com/office/drawing/2014/main" id="{B0EC2649-93F1-4839-A2ED-9C67CB3E0C60}"/>
              </a:ext>
            </a:extLst>
          </p:cNvPr>
          <p:cNvCxnSpPr>
            <a:cxnSpLocks/>
            <a:endCxn id="5" idx="1"/>
          </p:cNvCxnSpPr>
          <p:nvPr/>
        </p:nvCxnSpPr>
        <p:spPr>
          <a:xfrm flipV="1">
            <a:off x="1347106" y="3599260"/>
            <a:ext cx="120801" cy="15326"/>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D420B06-1801-4BB1-86CC-21F0E87F0CAD}"/>
              </a:ext>
            </a:extLst>
          </p:cNvPr>
          <p:cNvCxnSpPr>
            <a:cxnSpLocks/>
          </p:cNvCxnSpPr>
          <p:nvPr/>
        </p:nvCxnSpPr>
        <p:spPr>
          <a:xfrm>
            <a:off x="4682972" y="2603073"/>
            <a:ext cx="187778" cy="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F3C65FA-AD08-4512-BC54-53ED9D19989C}"/>
              </a:ext>
            </a:extLst>
          </p:cNvPr>
          <p:cNvCxnSpPr>
            <a:cxnSpLocks/>
          </p:cNvCxnSpPr>
          <p:nvPr/>
        </p:nvCxnSpPr>
        <p:spPr>
          <a:xfrm flipV="1">
            <a:off x="2897212" y="3595349"/>
            <a:ext cx="120801" cy="15326"/>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0C7A6D5-9310-4326-9970-40257736A2FC}"/>
              </a:ext>
            </a:extLst>
          </p:cNvPr>
          <p:cNvCxnSpPr>
            <a:cxnSpLocks/>
          </p:cNvCxnSpPr>
          <p:nvPr/>
        </p:nvCxnSpPr>
        <p:spPr>
          <a:xfrm flipV="1">
            <a:off x="3004457" y="2590854"/>
            <a:ext cx="184107" cy="9744"/>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73CE22A-CF16-4618-B476-9576C30594B0}"/>
              </a:ext>
            </a:extLst>
          </p:cNvPr>
          <p:cNvCxnSpPr>
            <a:cxnSpLocks/>
          </p:cNvCxnSpPr>
          <p:nvPr/>
        </p:nvCxnSpPr>
        <p:spPr>
          <a:xfrm>
            <a:off x="6689973" y="2600598"/>
            <a:ext cx="187778" cy="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3E80EF1-B247-47C3-AF90-BB0C501C5F9B}"/>
              </a:ext>
            </a:extLst>
          </p:cNvPr>
          <p:cNvCxnSpPr>
            <a:cxnSpLocks/>
          </p:cNvCxnSpPr>
          <p:nvPr/>
        </p:nvCxnSpPr>
        <p:spPr>
          <a:xfrm>
            <a:off x="9410147" y="2580161"/>
            <a:ext cx="187778" cy="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B78EE68-2D4E-4CFA-9C59-635A7D4565F6}"/>
              </a:ext>
            </a:extLst>
          </p:cNvPr>
          <p:cNvCxnSpPr>
            <a:cxnSpLocks/>
            <a:endCxn id="12" idx="1"/>
          </p:cNvCxnSpPr>
          <p:nvPr/>
        </p:nvCxnSpPr>
        <p:spPr>
          <a:xfrm>
            <a:off x="4617869" y="4927045"/>
            <a:ext cx="232948" cy="3"/>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89A2DEC-10F7-4EC9-8FD8-255D26835D89}"/>
              </a:ext>
            </a:extLst>
          </p:cNvPr>
          <p:cNvCxnSpPr>
            <a:cxnSpLocks/>
            <a:endCxn id="13" idx="1"/>
          </p:cNvCxnSpPr>
          <p:nvPr/>
        </p:nvCxnSpPr>
        <p:spPr>
          <a:xfrm>
            <a:off x="6684439" y="4917618"/>
            <a:ext cx="323638" cy="9429"/>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E89C3A2-CA35-4E02-BA8E-D826D0EAC7B8}"/>
              </a:ext>
            </a:extLst>
          </p:cNvPr>
          <p:cNvCxnSpPr>
            <a:cxnSpLocks/>
            <a:endCxn id="14" idx="1"/>
          </p:cNvCxnSpPr>
          <p:nvPr/>
        </p:nvCxnSpPr>
        <p:spPr>
          <a:xfrm>
            <a:off x="9274287" y="4912903"/>
            <a:ext cx="242312" cy="14143"/>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8288E6F-6666-4E1A-B7F7-EDE47DC29381}"/>
              </a:ext>
            </a:extLst>
          </p:cNvPr>
          <p:cNvCxnSpPr>
            <a:cxnSpLocks/>
          </p:cNvCxnSpPr>
          <p:nvPr/>
        </p:nvCxnSpPr>
        <p:spPr>
          <a:xfrm>
            <a:off x="3004457" y="3714750"/>
            <a:ext cx="0" cy="1212295"/>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7FEE9B3C-9053-4EF3-AA43-A42BD86630C2}"/>
              </a:ext>
            </a:extLst>
          </p:cNvPr>
          <p:cNvCxnSpPr>
            <a:cxnSpLocks/>
            <a:endCxn id="8" idx="1"/>
          </p:cNvCxnSpPr>
          <p:nvPr/>
        </p:nvCxnSpPr>
        <p:spPr>
          <a:xfrm>
            <a:off x="3004457" y="4927049"/>
            <a:ext cx="184107" cy="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CE4806E-CBAE-44F3-AB62-AB6BBA994892}"/>
              </a:ext>
            </a:extLst>
          </p:cNvPr>
          <p:cNvCxnSpPr/>
          <p:nvPr/>
        </p:nvCxnSpPr>
        <p:spPr>
          <a:xfrm>
            <a:off x="3004457" y="2590850"/>
            <a:ext cx="0" cy="1142631"/>
          </a:xfrm>
          <a:prstGeom prst="line">
            <a:avLst/>
          </a:prstGeom>
        </p:spPr>
        <p:style>
          <a:lnRef idx="1">
            <a:schemeClr val="accent1"/>
          </a:lnRef>
          <a:fillRef idx="0">
            <a:schemeClr val="accent1"/>
          </a:fillRef>
          <a:effectRef idx="0">
            <a:schemeClr val="accent1"/>
          </a:effectRef>
          <a:fontRef idx="minor">
            <a:schemeClr val="tx1"/>
          </a:fontRef>
        </p:style>
      </p:cxnSp>
      <p:sp>
        <p:nvSpPr>
          <p:cNvPr id="58" name="Text Placeholder 4">
            <a:extLst>
              <a:ext uri="{FF2B5EF4-FFF2-40B4-BE49-F238E27FC236}">
                <a16:creationId xmlns:a16="http://schemas.microsoft.com/office/drawing/2014/main" id="{1E7B1E27-1A2D-48AB-BE5A-67CE7F512F23}"/>
              </a:ext>
            </a:extLst>
          </p:cNvPr>
          <p:cNvSpPr txBox="1">
            <a:spLocks/>
          </p:cNvSpPr>
          <p:nvPr/>
        </p:nvSpPr>
        <p:spPr>
          <a:xfrm>
            <a:off x="9702950" y="3313511"/>
            <a:ext cx="2257728" cy="629838"/>
          </a:xfrm>
          <a:prstGeom prst="roundRect">
            <a:avLst/>
          </a:prstGeom>
          <a:noFill/>
          <a:ln w="25400" cap="flat" cmpd="sng" algn="ctr">
            <a:solidFill>
              <a:schemeClr val="bg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68575" tIns="34275" rIns="68575" bIns="34275" rtlCol="0" anchor="ctr" anchorCtr="0">
            <a:noAutofit/>
          </a:bodyPr>
          <a:lstStyle>
            <a:defPPr marR="0" lvl="0" algn="l" rtl="0">
              <a:lnSpc>
                <a:spcPct val="100000"/>
              </a:lnSpc>
              <a:spcBef>
                <a:spcPts val="0"/>
              </a:spcBef>
              <a:spcAft>
                <a:spcPts val="0"/>
              </a:spcAft>
            </a:defPPr>
            <a:lvl1pPr marL="609585" marR="0" lvl="0" indent="-423323" algn="l" rtl="0">
              <a:lnSpc>
                <a:spcPct val="100000"/>
              </a:lnSpc>
              <a:spcBef>
                <a:spcPts val="400"/>
              </a:spcBef>
              <a:spcAft>
                <a:spcPts val="0"/>
              </a:spcAft>
              <a:buClr>
                <a:schemeClr val="dk1"/>
              </a:buClr>
              <a:buSzPts val="1400"/>
              <a:buFont typeface="Arial"/>
              <a:buChar char="•"/>
              <a:defRPr sz="2400" b="0" i="0" u="none" strike="noStrike" cap="none">
                <a:solidFill>
                  <a:schemeClr val="dk1"/>
                </a:solidFill>
                <a:latin typeface="Helvetica Neue"/>
                <a:ea typeface="Helvetica Neue"/>
                <a:cs typeface="Helvetica Neue"/>
                <a:sym typeface="Helvetica Neue"/>
              </a:defRPr>
            </a:lvl1pPr>
            <a:lvl2pPr marL="1219170" marR="0" lvl="1" indent="-423323" algn="l" rtl="0">
              <a:lnSpc>
                <a:spcPct val="100000"/>
              </a:lnSpc>
              <a:spcBef>
                <a:spcPts val="400"/>
              </a:spcBef>
              <a:spcAft>
                <a:spcPts val="0"/>
              </a:spcAft>
              <a:buClr>
                <a:schemeClr val="dk1"/>
              </a:buClr>
              <a:buSzPts val="1400"/>
              <a:buFont typeface="Arial"/>
              <a:buChar char="–"/>
              <a:defRPr sz="2100" b="0" i="0" u="none" strike="noStrike" cap="none">
                <a:solidFill>
                  <a:schemeClr val="dk1"/>
                </a:solidFill>
                <a:latin typeface="Helvetica Neue"/>
                <a:ea typeface="Helvetica Neue"/>
                <a:cs typeface="Helvetica Neue"/>
                <a:sym typeface="Helvetica Neue"/>
              </a:defRPr>
            </a:lvl2pPr>
            <a:lvl3pPr marL="1828754" marR="0" lvl="2" indent="-423323" algn="l" rtl="0">
              <a:lnSpc>
                <a:spcPct val="100000"/>
              </a:lnSpc>
              <a:spcBef>
                <a:spcPts val="400"/>
              </a:spcBef>
              <a:spcAft>
                <a:spcPts val="0"/>
              </a:spcAft>
              <a:buClr>
                <a:schemeClr val="dk1"/>
              </a:buClr>
              <a:buSzPts val="1400"/>
              <a:buFont typeface="Arial"/>
              <a:buChar char="•"/>
              <a:defRPr sz="1800" b="0" i="0" u="none" strike="noStrike" cap="none">
                <a:solidFill>
                  <a:schemeClr val="dk1"/>
                </a:solidFill>
                <a:latin typeface="Helvetica Neue"/>
                <a:ea typeface="Helvetica Neue"/>
                <a:cs typeface="Helvetica Neue"/>
                <a:sym typeface="Helvetica Neue"/>
              </a:defRPr>
            </a:lvl3pPr>
            <a:lvl4pPr marL="2438339" marR="0" lvl="3"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Helvetica Neue"/>
                <a:ea typeface="Helvetica Neue"/>
                <a:cs typeface="Helvetica Neue"/>
                <a:sym typeface="Helvetica Neue"/>
              </a:defRPr>
            </a:lvl4pPr>
            <a:lvl5pPr marL="3047924" marR="0" lvl="4"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Helvetica Neue"/>
                <a:ea typeface="Helvetica Neue"/>
                <a:cs typeface="Helvetica Neue"/>
                <a:sym typeface="Helvetica Neue"/>
              </a:defRPr>
            </a:lvl5pPr>
            <a:lvl6pPr marL="3657509" marR="0" lvl="5"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6pPr>
            <a:lvl7pPr marL="4267093" marR="0" lvl="6"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7pPr>
            <a:lvl8pPr marL="4876678" marR="0" lvl="7"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8pPr>
            <a:lvl9pPr marL="5486263" marR="0" lvl="8" indent="-423323" algn="l" rtl="0">
              <a:lnSpc>
                <a:spcPct val="10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9pPr>
          </a:lstStyle>
          <a:p>
            <a:pPr marL="186262" indent="0" algn="ctr">
              <a:buFont typeface="Arial"/>
              <a:buNone/>
            </a:pPr>
            <a:r>
              <a:rPr lang="en-US" sz="1800" kern="0" dirty="0">
                <a:solidFill>
                  <a:schemeClr val="bg2">
                    <a:lumMod val="50000"/>
                  </a:schemeClr>
                </a:solidFill>
              </a:rPr>
              <a:t>Book a Ride</a:t>
            </a:r>
          </a:p>
        </p:txBody>
      </p:sp>
      <p:cxnSp>
        <p:nvCxnSpPr>
          <p:cNvPr id="60" name="Straight Connector 59">
            <a:extLst>
              <a:ext uri="{FF2B5EF4-FFF2-40B4-BE49-F238E27FC236}">
                <a16:creationId xmlns:a16="http://schemas.microsoft.com/office/drawing/2014/main" id="{C7E1040C-F881-443B-898D-02B02E0D1B75}"/>
              </a:ext>
            </a:extLst>
          </p:cNvPr>
          <p:cNvCxnSpPr>
            <a:cxnSpLocks/>
          </p:cNvCxnSpPr>
          <p:nvPr/>
        </p:nvCxnSpPr>
        <p:spPr>
          <a:xfrm>
            <a:off x="4682972" y="4139293"/>
            <a:ext cx="6085721"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4ABD68A-DFA4-416D-ABC3-6BDADDFBFFEF}"/>
              </a:ext>
            </a:extLst>
          </p:cNvPr>
          <p:cNvCxnSpPr>
            <a:cxnSpLocks/>
          </p:cNvCxnSpPr>
          <p:nvPr/>
        </p:nvCxnSpPr>
        <p:spPr>
          <a:xfrm>
            <a:off x="4707465" y="4139293"/>
            <a:ext cx="0" cy="787752"/>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C11A396-1B3F-4BA0-9A11-6DD81AF38D47}"/>
              </a:ext>
            </a:extLst>
          </p:cNvPr>
          <p:cNvCxnSpPr>
            <a:cxnSpLocks/>
          </p:cNvCxnSpPr>
          <p:nvPr/>
        </p:nvCxnSpPr>
        <p:spPr>
          <a:xfrm>
            <a:off x="10787190" y="3939686"/>
            <a:ext cx="0" cy="19960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D330369F-D389-48DC-B263-C4F336530B6B}"/>
              </a:ext>
            </a:extLst>
          </p:cNvPr>
          <p:cNvCxnSpPr>
            <a:cxnSpLocks/>
          </p:cNvCxnSpPr>
          <p:nvPr/>
        </p:nvCxnSpPr>
        <p:spPr>
          <a:xfrm>
            <a:off x="10831814" y="3162165"/>
            <a:ext cx="0" cy="146865"/>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5356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F52B44-34E7-4D3A-9796-221C7E0130E3}"/>
              </a:ext>
            </a:extLst>
          </p:cNvPr>
          <p:cNvPicPr>
            <a:picLocks noChangeAspect="1"/>
          </p:cNvPicPr>
          <p:nvPr/>
        </p:nvPicPr>
        <p:blipFill>
          <a:blip r:embed="rId2"/>
          <a:stretch>
            <a:fillRect/>
          </a:stretch>
        </p:blipFill>
        <p:spPr>
          <a:xfrm>
            <a:off x="8032604" y="494618"/>
            <a:ext cx="3388021" cy="5669419"/>
          </a:xfrm>
          <a:prstGeom prst="rect">
            <a:avLst/>
          </a:prstGeom>
        </p:spPr>
      </p:pic>
      <p:sp>
        <p:nvSpPr>
          <p:cNvPr id="3" name="TextBox 2">
            <a:extLst>
              <a:ext uri="{FF2B5EF4-FFF2-40B4-BE49-F238E27FC236}">
                <a16:creationId xmlns:a16="http://schemas.microsoft.com/office/drawing/2014/main" id="{0707EACB-95C2-4FFF-82CD-DB2DF4BACCAC}"/>
              </a:ext>
            </a:extLst>
          </p:cNvPr>
          <p:cNvSpPr txBox="1"/>
          <p:nvPr/>
        </p:nvSpPr>
        <p:spPr>
          <a:xfrm>
            <a:off x="8527282" y="130630"/>
            <a:ext cx="1768510" cy="373805"/>
          </a:xfrm>
          <a:prstGeom prst="rect">
            <a:avLst/>
          </a:prstGeom>
          <a:noFill/>
        </p:spPr>
        <p:txBody>
          <a:bodyPr wrap="square" rtlCol="0">
            <a:spAutoFit/>
          </a:bodyPr>
          <a:lstStyle/>
          <a:p>
            <a:pPr algn="ctr"/>
            <a:r>
              <a:rPr lang="en-US" dirty="0">
                <a:solidFill>
                  <a:schemeClr val="tx2">
                    <a:lumMod val="50000"/>
                  </a:schemeClr>
                </a:solidFill>
              </a:rPr>
              <a:t>Android</a:t>
            </a:r>
          </a:p>
        </p:txBody>
      </p:sp>
      <p:sp>
        <p:nvSpPr>
          <p:cNvPr id="4" name="TextBox 3">
            <a:extLst>
              <a:ext uri="{FF2B5EF4-FFF2-40B4-BE49-F238E27FC236}">
                <a16:creationId xmlns:a16="http://schemas.microsoft.com/office/drawing/2014/main" id="{6EE750AA-B52D-4538-9F45-504D166D1811}"/>
              </a:ext>
            </a:extLst>
          </p:cNvPr>
          <p:cNvSpPr txBox="1"/>
          <p:nvPr/>
        </p:nvSpPr>
        <p:spPr>
          <a:xfrm flipH="1">
            <a:off x="542769" y="1043894"/>
            <a:ext cx="3578739" cy="877163"/>
          </a:xfrm>
          <a:prstGeom prst="rect">
            <a:avLst/>
          </a:prstGeom>
          <a:noFill/>
        </p:spPr>
        <p:txBody>
          <a:bodyPr wrap="square" rtlCol="0">
            <a:spAutoFit/>
          </a:bodyPr>
          <a:lstStyle/>
          <a:p>
            <a:pPr>
              <a:buClr>
                <a:schemeClr val="dk1"/>
              </a:buClr>
              <a:buSzPts val="1400"/>
            </a:pPr>
            <a:r>
              <a:rPr lang="en-US" sz="3300" dirty="0">
                <a:solidFill>
                  <a:schemeClr val="tx2">
                    <a:lumMod val="10000"/>
                  </a:schemeClr>
                </a:solidFill>
                <a:latin typeface="Helvetica Neue"/>
                <a:sym typeface="Helvetica Neue"/>
              </a:rPr>
              <a:t>Sign Up Page</a:t>
            </a:r>
          </a:p>
          <a:p>
            <a:endParaRPr lang="en-US" dirty="0">
              <a:solidFill>
                <a:schemeClr val="tx2">
                  <a:lumMod val="10000"/>
                </a:schemeClr>
              </a:solidFill>
            </a:endParaRPr>
          </a:p>
        </p:txBody>
      </p:sp>
      <p:pic>
        <p:nvPicPr>
          <p:cNvPr id="5" name="Picture 4">
            <a:extLst>
              <a:ext uri="{FF2B5EF4-FFF2-40B4-BE49-F238E27FC236}">
                <a16:creationId xmlns:a16="http://schemas.microsoft.com/office/drawing/2014/main" id="{438C8E41-B8AD-49F5-8D52-A374D7A46D17}"/>
              </a:ext>
            </a:extLst>
          </p:cNvPr>
          <p:cNvPicPr>
            <a:picLocks noChangeAspect="1"/>
          </p:cNvPicPr>
          <p:nvPr/>
        </p:nvPicPr>
        <p:blipFill>
          <a:blip r:embed="rId3"/>
          <a:stretch>
            <a:fillRect/>
          </a:stretch>
        </p:blipFill>
        <p:spPr>
          <a:xfrm>
            <a:off x="4312226" y="586079"/>
            <a:ext cx="3529660" cy="5741243"/>
          </a:xfrm>
          <a:prstGeom prst="rect">
            <a:avLst/>
          </a:prstGeom>
        </p:spPr>
      </p:pic>
      <p:sp>
        <p:nvSpPr>
          <p:cNvPr id="6" name="TextBox 5">
            <a:extLst>
              <a:ext uri="{FF2B5EF4-FFF2-40B4-BE49-F238E27FC236}">
                <a16:creationId xmlns:a16="http://schemas.microsoft.com/office/drawing/2014/main" id="{96519AC7-F2F4-467F-A043-CDA3134DD869}"/>
              </a:ext>
            </a:extLst>
          </p:cNvPr>
          <p:cNvSpPr txBox="1"/>
          <p:nvPr/>
        </p:nvSpPr>
        <p:spPr>
          <a:xfrm>
            <a:off x="5059022" y="212274"/>
            <a:ext cx="1768510" cy="373805"/>
          </a:xfrm>
          <a:prstGeom prst="rect">
            <a:avLst/>
          </a:prstGeom>
          <a:noFill/>
        </p:spPr>
        <p:txBody>
          <a:bodyPr wrap="square" rtlCol="0">
            <a:spAutoFit/>
          </a:bodyPr>
          <a:lstStyle/>
          <a:p>
            <a:pPr algn="ctr"/>
            <a:r>
              <a:rPr lang="en-US" dirty="0">
                <a:solidFill>
                  <a:schemeClr val="tx2">
                    <a:lumMod val="50000"/>
                  </a:schemeClr>
                </a:solidFill>
              </a:rPr>
              <a:t>IOS</a:t>
            </a:r>
          </a:p>
        </p:txBody>
      </p:sp>
      <p:sp>
        <p:nvSpPr>
          <p:cNvPr id="7" name="TextBox 6">
            <a:extLst>
              <a:ext uri="{FF2B5EF4-FFF2-40B4-BE49-F238E27FC236}">
                <a16:creationId xmlns:a16="http://schemas.microsoft.com/office/drawing/2014/main" id="{25B6943D-25E3-459E-8910-AA37010885B4}"/>
              </a:ext>
            </a:extLst>
          </p:cNvPr>
          <p:cNvSpPr txBox="1"/>
          <p:nvPr/>
        </p:nvSpPr>
        <p:spPr>
          <a:xfrm flipH="1">
            <a:off x="600137" y="2339293"/>
            <a:ext cx="3578739" cy="1754326"/>
          </a:xfrm>
          <a:prstGeom prst="rect">
            <a:avLst/>
          </a:prstGeom>
          <a:noFill/>
        </p:spPr>
        <p:txBody>
          <a:bodyPr wrap="square" rtlCol="0">
            <a:spAutoFit/>
          </a:bodyPr>
          <a:lstStyle/>
          <a:p>
            <a:r>
              <a:rPr lang="en-US" dirty="0">
                <a:solidFill>
                  <a:schemeClr val="bg2">
                    <a:lumMod val="10000"/>
                  </a:schemeClr>
                </a:solidFill>
              </a:rPr>
              <a:t>This is the Sign-Up Page for UMKC RIDE here the user has to Enter their first name, last name , email id , password, confirm password. And then they can sign up.</a:t>
            </a:r>
          </a:p>
        </p:txBody>
      </p:sp>
    </p:spTree>
    <p:extLst>
      <p:ext uri="{BB962C8B-B14F-4D97-AF65-F5344CB8AC3E}">
        <p14:creationId xmlns:p14="http://schemas.microsoft.com/office/powerpoint/2010/main" val="3769561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872FF5-7E0C-41A8-8EB1-F5F7660DA19A}"/>
              </a:ext>
            </a:extLst>
          </p:cNvPr>
          <p:cNvPicPr>
            <a:picLocks noChangeAspect="1"/>
          </p:cNvPicPr>
          <p:nvPr/>
        </p:nvPicPr>
        <p:blipFill>
          <a:blip r:embed="rId2"/>
          <a:stretch>
            <a:fillRect/>
          </a:stretch>
        </p:blipFill>
        <p:spPr>
          <a:xfrm>
            <a:off x="4974772" y="597857"/>
            <a:ext cx="3082210" cy="5606999"/>
          </a:xfrm>
          <a:prstGeom prst="rect">
            <a:avLst/>
          </a:prstGeom>
        </p:spPr>
      </p:pic>
      <p:pic>
        <p:nvPicPr>
          <p:cNvPr id="5" name="Picture 4">
            <a:extLst>
              <a:ext uri="{FF2B5EF4-FFF2-40B4-BE49-F238E27FC236}">
                <a16:creationId xmlns:a16="http://schemas.microsoft.com/office/drawing/2014/main" id="{66E1D4E5-2B4B-4360-9E4D-A92B92AF4908}"/>
              </a:ext>
            </a:extLst>
          </p:cNvPr>
          <p:cNvPicPr>
            <a:picLocks noChangeAspect="1"/>
          </p:cNvPicPr>
          <p:nvPr/>
        </p:nvPicPr>
        <p:blipFill>
          <a:blip r:embed="rId3"/>
          <a:stretch>
            <a:fillRect/>
          </a:stretch>
        </p:blipFill>
        <p:spPr>
          <a:xfrm>
            <a:off x="8246657" y="597857"/>
            <a:ext cx="3104771" cy="5606999"/>
          </a:xfrm>
          <a:prstGeom prst="rect">
            <a:avLst/>
          </a:prstGeom>
        </p:spPr>
      </p:pic>
      <p:sp>
        <p:nvSpPr>
          <p:cNvPr id="6" name="TextBox 5">
            <a:extLst>
              <a:ext uri="{FF2B5EF4-FFF2-40B4-BE49-F238E27FC236}">
                <a16:creationId xmlns:a16="http://schemas.microsoft.com/office/drawing/2014/main" id="{A7A86872-20F0-442E-90A4-6FC8AFC45454}"/>
              </a:ext>
            </a:extLst>
          </p:cNvPr>
          <p:cNvSpPr txBox="1"/>
          <p:nvPr/>
        </p:nvSpPr>
        <p:spPr>
          <a:xfrm>
            <a:off x="5412699" y="224052"/>
            <a:ext cx="1768510" cy="373805"/>
          </a:xfrm>
          <a:prstGeom prst="rect">
            <a:avLst/>
          </a:prstGeom>
          <a:noFill/>
        </p:spPr>
        <p:txBody>
          <a:bodyPr wrap="square" rtlCol="0">
            <a:spAutoFit/>
          </a:bodyPr>
          <a:lstStyle/>
          <a:p>
            <a:pPr algn="ctr"/>
            <a:r>
              <a:rPr lang="en-US" dirty="0">
                <a:solidFill>
                  <a:schemeClr val="tx2">
                    <a:lumMod val="50000"/>
                  </a:schemeClr>
                </a:solidFill>
              </a:rPr>
              <a:t>IOS</a:t>
            </a:r>
          </a:p>
        </p:txBody>
      </p:sp>
      <p:sp>
        <p:nvSpPr>
          <p:cNvPr id="7" name="TextBox 6">
            <a:extLst>
              <a:ext uri="{FF2B5EF4-FFF2-40B4-BE49-F238E27FC236}">
                <a16:creationId xmlns:a16="http://schemas.microsoft.com/office/drawing/2014/main" id="{5692AFF8-9D60-4BBF-9697-9376500D944B}"/>
              </a:ext>
            </a:extLst>
          </p:cNvPr>
          <p:cNvSpPr txBox="1"/>
          <p:nvPr/>
        </p:nvSpPr>
        <p:spPr>
          <a:xfrm>
            <a:off x="8527282" y="130630"/>
            <a:ext cx="1768510" cy="373805"/>
          </a:xfrm>
          <a:prstGeom prst="rect">
            <a:avLst/>
          </a:prstGeom>
          <a:noFill/>
        </p:spPr>
        <p:txBody>
          <a:bodyPr wrap="square" rtlCol="0">
            <a:spAutoFit/>
          </a:bodyPr>
          <a:lstStyle/>
          <a:p>
            <a:pPr algn="ctr"/>
            <a:r>
              <a:rPr lang="en-US" dirty="0">
                <a:solidFill>
                  <a:schemeClr val="tx2">
                    <a:lumMod val="50000"/>
                  </a:schemeClr>
                </a:solidFill>
              </a:rPr>
              <a:t>Android</a:t>
            </a:r>
          </a:p>
        </p:txBody>
      </p:sp>
      <p:sp>
        <p:nvSpPr>
          <p:cNvPr id="10" name="TextBox 9">
            <a:extLst>
              <a:ext uri="{FF2B5EF4-FFF2-40B4-BE49-F238E27FC236}">
                <a16:creationId xmlns:a16="http://schemas.microsoft.com/office/drawing/2014/main" id="{6495AD83-D661-40D0-B519-F6476A203C57}"/>
              </a:ext>
            </a:extLst>
          </p:cNvPr>
          <p:cNvSpPr txBox="1"/>
          <p:nvPr/>
        </p:nvSpPr>
        <p:spPr>
          <a:xfrm flipH="1">
            <a:off x="542768" y="2069872"/>
            <a:ext cx="3578739" cy="2585323"/>
          </a:xfrm>
          <a:prstGeom prst="rect">
            <a:avLst/>
          </a:prstGeom>
          <a:noFill/>
        </p:spPr>
        <p:txBody>
          <a:bodyPr wrap="square" rtlCol="0">
            <a:spAutoFit/>
          </a:bodyPr>
          <a:lstStyle/>
          <a:p>
            <a:r>
              <a:rPr lang="en-US" dirty="0">
                <a:solidFill>
                  <a:schemeClr val="bg2">
                    <a:lumMod val="10000"/>
                  </a:schemeClr>
                </a:solidFill>
              </a:rPr>
              <a:t>Once the user provides all the details and sign up they get navigated to the Sign In page.</a:t>
            </a:r>
          </a:p>
          <a:p>
            <a:r>
              <a:rPr lang="en-US" dirty="0">
                <a:solidFill>
                  <a:schemeClr val="bg2">
                    <a:lumMod val="10000"/>
                  </a:schemeClr>
                </a:solidFill>
              </a:rPr>
              <a:t> Here they must select the</a:t>
            </a:r>
          </a:p>
          <a:p>
            <a:r>
              <a:rPr lang="en-US" dirty="0">
                <a:solidFill>
                  <a:schemeClr val="bg2">
                    <a:lumMod val="10000"/>
                  </a:schemeClr>
                </a:solidFill>
              </a:rPr>
              <a:t> </a:t>
            </a:r>
            <a:r>
              <a:rPr lang="en-US" b="1" dirty="0">
                <a:solidFill>
                  <a:schemeClr val="bg2">
                    <a:lumMod val="50000"/>
                  </a:schemeClr>
                </a:solidFill>
              </a:rPr>
              <a:t>User type :</a:t>
            </a:r>
          </a:p>
          <a:p>
            <a:r>
              <a:rPr lang="en-US" u="sng" dirty="0">
                <a:solidFill>
                  <a:schemeClr val="bg2">
                    <a:lumMod val="10000"/>
                  </a:schemeClr>
                </a:solidFill>
              </a:rPr>
              <a:t>Ride Provider: </a:t>
            </a:r>
            <a:r>
              <a:rPr lang="en-US" dirty="0">
                <a:solidFill>
                  <a:schemeClr val="bg2">
                    <a:lumMod val="10000"/>
                  </a:schemeClr>
                </a:solidFill>
              </a:rPr>
              <a:t>The one who offers the ride </a:t>
            </a:r>
          </a:p>
          <a:p>
            <a:r>
              <a:rPr lang="en-US" u="sng" dirty="0">
                <a:solidFill>
                  <a:schemeClr val="bg2">
                    <a:lumMod val="10000"/>
                  </a:schemeClr>
                </a:solidFill>
              </a:rPr>
              <a:t>Ride Requestor: </a:t>
            </a:r>
            <a:r>
              <a:rPr lang="en-US" dirty="0">
                <a:solidFill>
                  <a:schemeClr val="bg2">
                    <a:lumMod val="10000"/>
                  </a:schemeClr>
                </a:solidFill>
              </a:rPr>
              <a:t>The one who is requesting the ride.</a:t>
            </a:r>
          </a:p>
        </p:txBody>
      </p:sp>
      <p:sp>
        <p:nvSpPr>
          <p:cNvPr id="15" name="TextBox 14">
            <a:extLst>
              <a:ext uri="{FF2B5EF4-FFF2-40B4-BE49-F238E27FC236}">
                <a16:creationId xmlns:a16="http://schemas.microsoft.com/office/drawing/2014/main" id="{6D18FB91-C9FD-4F96-ABF1-9BD5DD6881AE}"/>
              </a:ext>
            </a:extLst>
          </p:cNvPr>
          <p:cNvSpPr txBox="1"/>
          <p:nvPr/>
        </p:nvSpPr>
        <p:spPr>
          <a:xfrm flipH="1">
            <a:off x="542769" y="1043894"/>
            <a:ext cx="3578739" cy="877163"/>
          </a:xfrm>
          <a:prstGeom prst="rect">
            <a:avLst/>
          </a:prstGeom>
          <a:noFill/>
        </p:spPr>
        <p:txBody>
          <a:bodyPr wrap="square" rtlCol="0">
            <a:spAutoFit/>
          </a:bodyPr>
          <a:lstStyle/>
          <a:p>
            <a:pPr>
              <a:buClr>
                <a:schemeClr val="dk1"/>
              </a:buClr>
              <a:buSzPts val="1400"/>
            </a:pPr>
            <a:r>
              <a:rPr lang="en-US" sz="3300" dirty="0">
                <a:solidFill>
                  <a:schemeClr val="tx2">
                    <a:lumMod val="10000"/>
                  </a:schemeClr>
                </a:solidFill>
                <a:latin typeface="Helvetica Neue"/>
                <a:sym typeface="Helvetica Neue"/>
              </a:rPr>
              <a:t>Sign In Page</a:t>
            </a:r>
          </a:p>
          <a:p>
            <a:endParaRPr lang="en-US" dirty="0">
              <a:solidFill>
                <a:schemeClr val="tx2">
                  <a:lumMod val="10000"/>
                </a:schemeClr>
              </a:solidFill>
            </a:endParaRPr>
          </a:p>
        </p:txBody>
      </p:sp>
    </p:spTree>
    <p:extLst>
      <p:ext uri="{BB962C8B-B14F-4D97-AF65-F5344CB8AC3E}">
        <p14:creationId xmlns:p14="http://schemas.microsoft.com/office/powerpoint/2010/main" val="1830584505"/>
      </p:ext>
    </p:extLst>
  </p:cSld>
  <p:clrMapOvr>
    <a:masterClrMapping/>
  </p:clrMapOvr>
</p:sld>
</file>

<file path=ppt/theme/theme1.xml><?xml version="1.0" encoding="utf-8"?>
<a:theme xmlns:a="http://schemas.openxmlformats.org/drawingml/2006/main" name="UMKC">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TotalTime>
  <Words>1038</Words>
  <Application>Microsoft Macintosh PowerPoint</Application>
  <PresentationFormat>Widescreen</PresentationFormat>
  <Paragraphs>133</Paragraphs>
  <Slides>40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Algerian</vt:lpstr>
      <vt:lpstr>Arial</vt:lpstr>
      <vt:lpstr>Calibri</vt:lpstr>
      <vt:lpstr>Helvetica</vt:lpstr>
      <vt:lpstr>Helvetica Neue</vt:lpstr>
      <vt:lpstr>Wingdings</vt:lpstr>
      <vt:lpstr>UMKC</vt:lpstr>
      <vt:lpstr>UMKC RIDe</vt:lpstr>
      <vt:lpstr>PowerPoint Presentation</vt:lpstr>
      <vt:lpstr>PowerPoint Presentation</vt:lpstr>
      <vt:lpstr>PowerPoint Presentation</vt:lpstr>
      <vt:lpstr>PowerPoint Presentation</vt:lpstr>
      <vt:lpstr>Implementation Environments</vt:lpstr>
      <vt:lpstr>UMKC RIDE Workflow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UMKC RIDe</dc:title>
  <dc:creator>Ganguri, Avinash (UMKC-Student)</dc:creator>
  <cp:lastModifiedBy>Ganguri, Avinash (UMKC-Student)</cp:lastModifiedBy>
  <cp:revision>7</cp:revision>
  <dcterms:created xsi:type="dcterms:W3CDTF">2020-05-05T04:12:06Z</dcterms:created>
  <dcterms:modified xsi:type="dcterms:W3CDTF">2020-05-05T04:54:14Z</dcterms:modified>
</cp:coreProperties>
</file>